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99" r:id="rId6"/>
    <p:sldId id="300" r:id="rId7"/>
    <p:sldId id="303" r:id="rId8"/>
    <p:sldId id="304" r:id="rId9"/>
    <p:sldId id="305" r:id="rId10"/>
    <p:sldId id="306" r:id="rId11"/>
    <p:sldId id="307" r:id="rId12"/>
    <p:sldId id="301" r:id="rId13"/>
    <p:sldId id="302" r:id="rId14"/>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889fcc274b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89fcc274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hyperlink" Target="https://stories.freepik.com/" TargetMode="External"/><Relationship Id="rId4" Type="http://schemas.openxmlformats.org/officeDocument/2006/relationships/hyperlink" Target="https://www.freepik.com/home"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txBox="1"/>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 name="Google Shape;11;p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txBox="1"/>
          <p:nvPr>
            <p:ph type="ctrTitle"/>
          </p:nvPr>
        </p:nvSpPr>
        <p:spPr>
          <a:xfrm>
            <a:off x="570800" y="980253"/>
            <a:ext cx="3720000" cy="2206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3" name="Google Shape;13;p2"/>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2" name="Shape 62"/>
        <p:cNvGrpSpPr/>
        <p:nvPr/>
      </p:nvGrpSpPr>
      <p:grpSpPr>
        <a:xfrm>
          <a:off x="0" y="0"/>
          <a:ext cx="0" cy="0"/>
          <a:chOff x="0" y="0"/>
          <a:chExt cx="0" cy="0"/>
        </a:xfrm>
      </p:grpSpPr>
      <p:sp>
        <p:nvSpPr>
          <p:cNvPr id="63" name="Google Shape;63;p11"/>
          <p:cNvSpPr txBox="1"/>
          <p:nvPr>
            <p:ph type="title" hasCustomPrompt="1"/>
          </p:nvPr>
        </p:nvSpPr>
        <p:spPr>
          <a:xfrm>
            <a:off x="1946840" y="1774892"/>
            <a:ext cx="6619800" cy="144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8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 name="Google Shape;64;p11"/>
          <p:cNvSpPr txBox="1"/>
          <p:nvPr>
            <p:ph type="body" idx="1"/>
          </p:nvPr>
        </p:nvSpPr>
        <p:spPr>
          <a:xfrm>
            <a:off x="1900825" y="3105792"/>
            <a:ext cx="6619800" cy="3753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p:txBody>
      </p:sp>
      <p:sp>
        <p:nvSpPr>
          <p:cNvPr id="65" name="Google Shape;65;p11"/>
          <p:cNvSpPr/>
          <p:nvPr/>
        </p:nvSpPr>
        <p:spPr>
          <a:xfrm>
            <a:off x="4572000" y="-10600"/>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11"/>
          <p:cNvSpPr/>
          <p:nvPr/>
        </p:nvSpPr>
        <p:spPr>
          <a:xfrm>
            <a:off x="4572000" y="4415325"/>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11"/>
          <p:cNvSpPr/>
          <p:nvPr/>
        </p:nvSpPr>
        <p:spPr>
          <a:xfrm>
            <a:off x="6853800" y="4807300"/>
            <a:ext cx="2290200" cy="35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69"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3"/>
          <p:cNvSpPr txBox="1"/>
          <p:nvPr>
            <p:ph type="title"/>
          </p:nvPr>
        </p:nvSpPr>
        <p:spPr>
          <a:xfrm>
            <a:off x="6612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72" name="Google Shape;72;p13"/>
          <p:cNvSpPr txBox="1"/>
          <p:nvPr>
            <p:ph type="subTitle" idx="1"/>
          </p:nvPr>
        </p:nvSpPr>
        <p:spPr>
          <a:xfrm>
            <a:off x="6612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73" name="Google Shape;73;p13"/>
          <p:cNvSpPr txBox="1"/>
          <p:nvPr>
            <p:ph type="title" idx="2" hasCustomPrompt="1"/>
          </p:nvPr>
        </p:nvSpPr>
        <p:spPr>
          <a:xfrm>
            <a:off x="9708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75" name="Google Shape;75;p13"/>
          <p:cNvSpPr txBox="1"/>
          <p:nvPr>
            <p:ph type="subTitle" idx="4"/>
          </p:nvPr>
        </p:nvSpPr>
        <p:spPr>
          <a:xfrm>
            <a:off x="337170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76" name="Google Shape;76;p13"/>
          <p:cNvSpPr txBox="1"/>
          <p:nvPr>
            <p:ph type="title" idx="5" hasCustomPrompt="1"/>
          </p:nvPr>
        </p:nvSpPr>
        <p:spPr>
          <a:xfrm>
            <a:off x="368130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78" name="Google Shape;78;p13"/>
          <p:cNvSpPr txBox="1"/>
          <p:nvPr>
            <p:ph type="subTitle" idx="7"/>
          </p:nvPr>
        </p:nvSpPr>
        <p:spPr>
          <a:xfrm>
            <a:off x="60821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79" name="Google Shape;79;p13"/>
          <p:cNvSpPr txBox="1"/>
          <p:nvPr>
            <p:ph type="title" idx="8" hasCustomPrompt="1"/>
          </p:nvPr>
        </p:nvSpPr>
        <p:spPr>
          <a:xfrm>
            <a:off x="63917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81" name="Google Shape;81;p13"/>
          <p:cNvSpPr txBox="1"/>
          <p:nvPr>
            <p:ph type="subTitle" idx="13"/>
          </p:nvPr>
        </p:nvSpPr>
        <p:spPr>
          <a:xfrm>
            <a:off x="6612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82" name="Google Shape;82;p13"/>
          <p:cNvSpPr txBox="1"/>
          <p:nvPr>
            <p:ph type="title" idx="14" hasCustomPrompt="1"/>
          </p:nvPr>
        </p:nvSpPr>
        <p:spPr>
          <a:xfrm>
            <a:off x="9708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84" name="Google Shape;84;p13"/>
          <p:cNvSpPr txBox="1"/>
          <p:nvPr>
            <p:ph type="subTitle" idx="16"/>
          </p:nvPr>
        </p:nvSpPr>
        <p:spPr>
          <a:xfrm>
            <a:off x="337170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85" name="Google Shape;85;p13"/>
          <p:cNvSpPr txBox="1"/>
          <p:nvPr>
            <p:ph type="title" idx="17" hasCustomPrompt="1"/>
          </p:nvPr>
        </p:nvSpPr>
        <p:spPr>
          <a:xfrm>
            <a:off x="368130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87" name="Google Shape;87;p13"/>
          <p:cNvSpPr txBox="1"/>
          <p:nvPr>
            <p:ph type="subTitle" idx="19"/>
          </p:nvPr>
        </p:nvSpPr>
        <p:spPr>
          <a:xfrm>
            <a:off x="60821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88" name="Google Shape;88;p13"/>
          <p:cNvSpPr txBox="1"/>
          <p:nvPr>
            <p:ph type="title" idx="20" hasCustomPrompt="1"/>
          </p:nvPr>
        </p:nvSpPr>
        <p:spPr>
          <a:xfrm>
            <a:off x="63917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90" name="Google Shape;90;p13"/>
          <p:cNvSpPr/>
          <p:nvPr/>
        </p:nvSpPr>
        <p:spPr>
          <a:xfrm>
            <a:off x="8784650" y="0"/>
            <a:ext cx="359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3"/>
          <p:cNvSpPr/>
          <p:nvPr/>
        </p:nvSpPr>
        <p:spPr>
          <a:xfrm>
            <a:off x="0" y="1603600"/>
            <a:ext cx="713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92" name="Shape 92"/>
        <p:cNvGrpSpPr/>
        <p:nvPr/>
      </p:nvGrpSpPr>
      <p:grpSpPr>
        <a:xfrm>
          <a:off x="0" y="0"/>
          <a:ext cx="0" cy="0"/>
          <a:chOff x="0" y="0"/>
          <a:chExt cx="0" cy="0"/>
        </a:xfrm>
      </p:grpSpPr>
      <p:sp>
        <p:nvSpPr>
          <p:cNvPr id="93" name="Google Shape;93;p14"/>
          <p:cNvSpPr txBox="1"/>
          <p:nvPr>
            <p:ph type="title"/>
          </p:nvPr>
        </p:nvSpPr>
        <p:spPr>
          <a:xfrm>
            <a:off x="8136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94" name="Google Shape;94;p14"/>
          <p:cNvSpPr txBox="1"/>
          <p:nvPr>
            <p:ph type="subTitle" idx="1"/>
          </p:nvPr>
        </p:nvSpPr>
        <p:spPr>
          <a:xfrm>
            <a:off x="8136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5" name="Google Shape;95;p14"/>
          <p:cNvSpPr txBox="1"/>
          <p:nvPr>
            <p:ph type="title" idx="2"/>
          </p:nvPr>
        </p:nvSpPr>
        <p:spPr>
          <a:xfrm>
            <a:off x="337170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96" name="Google Shape;96;p14"/>
          <p:cNvSpPr txBox="1"/>
          <p:nvPr>
            <p:ph type="subTitle" idx="3"/>
          </p:nvPr>
        </p:nvSpPr>
        <p:spPr>
          <a:xfrm>
            <a:off x="337170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7" name="Google Shape;97;p14"/>
          <p:cNvSpPr txBox="1"/>
          <p:nvPr>
            <p:ph type="title" idx="4"/>
          </p:nvPr>
        </p:nvSpPr>
        <p:spPr>
          <a:xfrm>
            <a:off x="59297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98" name="Google Shape;98;p14"/>
          <p:cNvSpPr txBox="1"/>
          <p:nvPr>
            <p:ph type="subTitle" idx="5"/>
          </p:nvPr>
        </p:nvSpPr>
        <p:spPr>
          <a:xfrm>
            <a:off x="59297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9" name="Google Shape;99;p14"/>
          <p:cNvSpPr/>
          <p:nvPr/>
        </p:nvSpPr>
        <p:spPr>
          <a:xfrm>
            <a:off x="0" y="4419900"/>
            <a:ext cx="91440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4"/>
          <p:cNvSpPr txBox="1"/>
          <p:nvPr>
            <p:ph type="title" idx="6"/>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01" name="Google Shape;101;p14"/>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02" name="Shape 102"/>
        <p:cNvGrpSpPr/>
        <p:nvPr/>
      </p:nvGrpSpPr>
      <p:grpSpPr>
        <a:xfrm>
          <a:off x="0" y="0"/>
          <a:ext cx="0" cy="0"/>
          <a:chOff x="0" y="0"/>
          <a:chExt cx="0" cy="0"/>
        </a:xfrm>
      </p:grpSpPr>
      <p:sp>
        <p:nvSpPr>
          <p:cNvPr id="103" name="Google Shape;103;p15"/>
          <p:cNvSpPr/>
          <p:nvPr/>
        </p:nvSpPr>
        <p:spPr>
          <a:xfrm>
            <a:off x="712175" y="3051975"/>
            <a:ext cx="7730400" cy="358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15"/>
          <p:cNvSpPr/>
          <p:nvPr/>
        </p:nvSpPr>
        <p:spPr>
          <a:xfrm>
            <a:off x="5300" y="0"/>
            <a:ext cx="9144000" cy="71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15"/>
          <p:cNvSpPr/>
          <p:nvPr/>
        </p:nvSpPr>
        <p:spPr>
          <a:xfrm>
            <a:off x="5300" y="4416875"/>
            <a:ext cx="9144000" cy="76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15"/>
          <p:cNvSpPr txBox="1"/>
          <p:nvPr>
            <p:ph type="title"/>
          </p:nvPr>
        </p:nvSpPr>
        <p:spPr>
          <a:xfrm>
            <a:off x="3277050" y="3007434"/>
            <a:ext cx="2589900" cy="44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107" name="Google Shape;107;p15"/>
          <p:cNvSpPr txBox="1"/>
          <p:nvPr>
            <p:ph type="subTitle" idx="1"/>
          </p:nvPr>
        </p:nvSpPr>
        <p:spPr>
          <a:xfrm>
            <a:off x="1551975" y="1688475"/>
            <a:ext cx="6040200" cy="144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2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08" name="Google Shape;108;p15"/>
          <p:cNvSpPr/>
          <p:nvPr/>
        </p:nvSpPr>
        <p:spPr>
          <a:xfrm>
            <a:off x="7592175" y="4775700"/>
            <a:ext cx="1557000" cy="36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15"/>
          <p:cNvSpPr/>
          <p:nvPr/>
        </p:nvSpPr>
        <p:spPr>
          <a:xfrm>
            <a:off x="5300" y="541150"/>
            <a:ext cx="7068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of text 1">
  <p:cSld name="TITLE_ONLY_1">
    <p:spTree>
      <p:nvGrpSpPr>
        <p:cNvPr id="110" name="Shape 110"/>
        <p:cNvGrpSpPr/>
        <p:nvPr/>
      </p:nvGrpSpPr>
      <p:grpSpPr>
        <a:xfrm>
          <a:off x="0" y="0"/>
          <a:ext cx="0" cy="0"/>
          <a:chOff x="0" y="0"/>
          <a:chExt cx="0" cy="0"/>
        </a:xfrm>
      </p:grpSpPr>
      <p:sp>
        <p:nvSpPr>
          <p:cNvPr id="111" name="Google Shape;111;p16"/>
          <p:cNvSpPr/>
          <p:nvPr/>
        </p:nvSpPr>
        <p:spPr>
          <a:xfrm>
            <a:off x="4470525" y="3701400"/>
            <a:ext cx="4673400" cy="94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6"/>
          <p:cNvSpPr/>
          <p:nvPr/>
        </p:nvSpPr>
        <p:spPr>
          <a:xfrm>
            <a:off x="5111875"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6"/>
          <p:cNvSpPr txBox="1"/>
          <p:nvPr>
            <p:ph type="title"/>
          </p:nvPr>
        </p:nvSpPr>
        <p:spPr>
          <a:xfrm>
            <a:off x="5462775" y="1331400"/>
            <a:ext cx="2320800" cy="12624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14" name="Google Shape;114;p16"/>
          <p:cNvSpPr txBox="1"/>
          <p:nvPr>
            <p:ph type="subTitle" idx="1"/>
          </p:nvPr>
        </p:nvSpPr>
        <p:spPr>
          <a:xfrm>
            <a:off x="5449675" y="2549700"/>
            <a:ext cx="2346900" cy="12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5" name="Google Shape;115;p16"/>
          <p:cNvSpPr/>
          <p:nvPr/>
        </p:nvSpPr>
        <p:spPr>
          <a:xfrm>
            <a:off x="0"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6"/>
          <p:cNvSpPr/>
          <p:nvPr/>
        </p:nvSpPr>
        <p:spPr>
          <a:xfrm>
            <a:off x="0"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of text 2">
  <p:cSld name="TITLE_ONLY_1_1">
    <p:spTree>
      <p:nvGrpSpPr>
        <p:cNvPr id="117"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7"/>
          <p:cNvSpPr/>
          <p:nvPr/>
        </p:nvSpPr>
        <p:spPr>
          <a:xfrm flipH="1">
            <a:off x="50"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7"/>
          <p:cNvSpPr/>
          <p:nvPr/>
        </p:nvSpPr>
        <p:spPr>
          <a:xfrm flipH="1">
            <a:off x="8430825"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17"/>
          <p:cNvSpPr/>
          <p:nvPr/>
        </p:nvSpPr>
        <p:spPr>
          <a:xfrm flipH="1">
            <a:off x="7652025"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7"/>
          <p:cNvSpPr txBox="1"/>
          <p:nvPr>
            <p:ph type="title"/>
          </p:nvPr>
        </p:nvSpPr>
        <p:spPr>
          <a:xfrm>
            <a:off x="1312150" y="1331500"/>
            <a:ext cx="2417400" cy="12624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23" name="Google Shape;123;p17"/>
          <p:cNvSpPr txBox="1"/>
          <p:nvPr>
            <p:ph type="subTitle" idx="1"/>
          </p:nvPr>
        </p:nvSpPr>
        <p:spPr>
          <a:xfrm>
            <a:off x="1332300" y="2549613"/>
            <a:ext cx="2376900" cy="12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2">
    <p:spTree>
      <p:nvGrpSpPr>
        <p:cNvPr id="124" name="Shape 124"/>
        <p:cNvGrpSpPr/>
        <p:nvPr/>
      </p:nvGrpSpPr>
      <p:grpSpPr>
        <a:xfrm>
          <a:off x="0" y="0"/>
          <a:ext cx="0" cy="0"/>
          <a:chOff x="0" y="0"/>
          <a:chExt cx="0" cy="0"/>
        </a:xfrm>
      </p:grpSpPr>
      <p:sp>
        <p:nvSpPr>
          <p:cNvPr id="125" name="Google Shape;125;p18"/>
          <p:cNvSpPr/>
          <p:nvPr/>
        </p:nvSpPr>
        <p:spPr>
          <a:xfrm>
            <a:off x="712550" y="2307375"/>
            <a:ext cx="3141300" cy="283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8"/>
          <p:cNvSpPr/>
          <p:nvPr/>
        </p:nvSpPr>
        <p:spPr>
          <a:xfrm>
            <a:off x="5289448" y="2307375"/>
            <a:ext cx="3141300" cy="283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8"/>
          <p:cNvSpPr txBox="1"/>
          <p:nvPr>
            <p:ph type="title"/>
          </p:nvPr>
        </p:nvSpPr>
        <p:spPr>
          <a:xfrm>
            <a:off x="1082306" y="2838793"/>
            <a:ext cx="24006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p:txBody>
      </p:sp>
      <p:sp>
        <p:nvSpPr>
          <p:cNvPr id="128" name="Google Shape;128;p18"/>
          <p:cNvSpPr txBox="1"/>
          <p:nvPr>
            <p:ph type="subTitle" idx="1"/>
          </p:nvPr>
        </p:nvSpPr>
        <p:spPr>
          <a:xfrm>
            <a:off x="1082306" y="3333294"/>
            <a:ext cx="2400600" cy="9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29" name="Google Shape;129;p18"/>
          <p:cNvSpPr txBox="1"/>
          <p:nvPr>
            <p:ph type="title" idx="2"/>
          </p:nvPr>
        </p:nvSpPr>
        <p:spPr>
          <a:xfrm>
            <a:off x="5653500" y="2838793"/>
            <a:ext cx="24006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p:txBody>
      </p:sp>
      <p:sp>
        <p:nvSpPr>
          <p:cNvPr id="130" name="Google Shape;130;p18"/>
          <p:cNvSpPr txBox="1"/>
          <p:nvPr>
            <p:ph type="subTitle" idx="3"/>
          </p:nvPr>
        </p:nvSpPr>
        <p:spPr>
          <a:xfrm>
            <a:off x="5653500" y="3333294"/>
            <a:ext cx="2400600" cy="9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31" name="Google Shape;131;p18"/>
          <p:cNvSpPr txBox="1"/>
          <p:nvPr>
            <p:ph type="title" idx="4"/>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32" name="Google Shape;132;p18"/>
          <p:cNvSpPr/>
          <p:nvPr/>
        </p:nvSpPr>
        <p:spPr>
          <a:xfrm>
            <a:off x="0" y="4772325"/>
            <a:ext cx="9144000" cy="3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18"/>
          <p:cNvSpPr/>
          <p:nvPr/>
        </p:nvSpPr>
        <p:spPr>
          <a:xfrm flipH="1">
            <a:off x="8433163" y="0"/>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8"/>
          <p:cNvSpPr/>
          <p:nvPr/>
        </p:nvSpPr>
        <p:spPr>
          <a:xfrm flipH="1">
            <a:off x="3088" y="0"/>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35" name="Shape 135"/>
        <p:cNvGrpSpPr/>
        <p:nvPr/>
      </p:nvGrpSpPr>
      <p:grpSpPr>
        <a:xfrm>
          <a:off x="0" y="0"/>
          <a:ext cx="0" cy="0"/>
          <a:chOff x="0" y="0"/>
          <a:chExt cx="0" cy="0"/>
        </a:xfrm>
      </p:grpSpPr>
      <p:sp>
        <p:nvSpPr>
          <p:cNvPr id="136" name="Google Shape;136;p19"/>
          <p:cNvSpPr txBox="1"/>
          <p:nvPr>
            <p:ph type="title"/>
          </p:nvPr>
        </p:nvSpPr>
        <p:spPr>
          <a:xfrm>
            <a:off x="923550" y="2104063"/>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37" name="Google Shape;137;p19"/>
          <p:cNvSpPr txBox="1"/>
          <p:nvPr>
            <p:ph type="subTitle" idx="1"/>
          </p:nvPr>
        </p:nvSpPr>
        <p:spPr>
          <a:xfrm>
            <a:off x="923550" y="2475136"/>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38" name="Google Shape;138;p19"/>
          <p:cNvSpPr txBox="1"/>
          <p:nvPr>
            <p:ph type="title" idx="2"/>
          </p:nvPr>
        </p:nvSpPr>
        <p:spPr>
          <a:xfrm>
            <a:off x="923550" y="3506341"/>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39" name="Google Shape;139;p19"/>
          <p:cNvSpPr txBox="1"/>
          <p:nvPr>
            <p:ph type="subTitle" idx="3"/>
          </p:nvPr>
        </p:nvSpPr>
        <p:spPr>
          <a:xfrm>
            <a:off x="923550" y="3877413"/>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40" name="Google Shape;140;p19"/>
          <p:cNvSpPr txBox="1"/>
          <p:nvPr>
            <p:ph type="title" idx="4"/>
          </p:nvPr>
        </p:nvSpPr>
        <p:spPr>
          <a:xfrm>
            <a:off x="6029625" y="210406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41" name="Google Shape;141;p19"/>
          <p:cNvSpPr txBox="1"/>
          <p:nvPr>
            <p:ph type="subTitle" idx="5"/>
          </p:nvPr>
        </p:nvSpPr>
        <p:spPr>
          <a:xfrm>
            <a:off x="6029625" y="2475137"/>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42" name="Google Shape;142;p19"/>
          <p:cNvSpPr txBox="1"/>
          <p:nvPr>
            <p:ph type="title" idx="6"/>
          </p:nvPr>
        </p:nvSpPr>
        <p:spPr>
          <a:xfrm>
            <a:off x="6029625" y="350634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43" name="Google Shape;143;p19"/>
          <p:cNvSpPr txBox="1"/>
          <p:nvPr>
            <p:ph type="subTitle" idx="7"/>
          </p:nvPr>
        </p:nvSpPr>
        <p:spPr>
          <a:xfrm>
            <a:off x="6029625" y="3877414"/>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44" name="Google Shape;144;p19"/>
          <p:cNvSpPr txBox="1"/>
          <p:nvPr>
            <p:ph type="title" idx="8"/>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45" name="Google Shape;145;p19"/>
          <p:cNvSpPr/>
          <p:nvPr/>
        </p:nvSpPr>
        <p:spPr>
          <a:xfrm>
            <a:off x="5575" y="-5125"/>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9"/>
          <p:cNvSpPr/>
          <p:nvPr/>
        </p:nvSpPr>
        <p:spPr>
          <a:xfrm>
            <a:off x="8435675" y="719350"/>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9"/>
          <p:cNvSpPr/>
          <p:nvPr/>
        </p:nvSpPr>
        <p:spPr>
          <a:xfrm>
            <a:off x="5575" y="4783500"/>
            <a:ext cx="707700" cy="36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1">
  <p:cSld name="SECTION_TITLE_AND_DESCRIPTION_1_1_4">
    <p:spTree>
      <p:nvGrpSpPr>
        <p:cNvPr id="148"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0"/>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3"/>
          <p:cNvSpPr txBox="1"/>
          <p:nvPr>
            <p:ph type="title"/>
          </p:nvPr>
        </p:nvSpPr>
        <p:spPr>
          <a:xfrm>
            <a:off x="4836250" y="2931900"/>
            <a:ext cx="4035300" cy="662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0" name="Google Shape;20;p3"/>
          <p:cNvSpPr txBox="1"/>
          <p:nvPr>
            <p:ph type="title" idx="2" hasCustomPrompt="1"/>
          </p:nvPr>
        </p:nvSpPr>
        <p:spPr>
          <a:xfrm>
            <a:off x="5786125" y="956698"/>
            <a:ext cx="2135400" cy="1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2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1" name="Google Shape;21;p3"/>
          <p:cNvSpPr txBox="1"/>
          <p:nvPr>
            <p:ph type="subTitle" idx="1"/>
          </p:nvPr>
        </p:nvSpPr>
        <p:spPr>
          <a:xfrm>
            <a:off x="5277425" y="3594000"/>
            <a:ext cx="3152700" cy="59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22" name="Google Shape;22;p3"/>
          <p:cNvSpPr/>
          <p:nvPr/>
        </p:nvSpPr>
        <p:spPr>
          <a:xfrm>
            <a:off x="-10850" y="-5125"/>
            <a:ext cx="7242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a:off x="6853800" y="4776850"/>
            <a:ext cx="2300400" cy="363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a:off x="-10850" y="4776850"/>
            <a:ext cx="724200" cy="36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2">
  <p:cSld name="SECTION_TITLE_AND_DESCRIPTION_1_1_4_2">
    <p:spTree>
      <p:nvGrpSpPr>
        <p:cNvPr id="15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21"/>
          <p:cNvSpPr/>
          <p:nvPr/>
        </p:nvSpPr>
        <p:spPr>
          <a:xfrm>
            <a:off x="8430775" y="2571750"/>
            <a:ext cx="713100" cy="256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1"/>
          <p:cNvSpPr/>
          <p:nvPr/>
        </p:nvSpPr>
        <p:spPr>
          <a:xfrm>
            <a:off x="8430775" y="-1600"/>
            <a:ext cx="713100" cy="7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1"/>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ix Columns">
  <p:cSld name="SECTION_TITLE_AND_DESCRIPTION_1_2">
    <p:spTree>
      <p:nvGrpSpPr>
        <p:cNvPr id="156" name="Shape 156"/>
        <p:cNvGrpSpPr/>
        <p:nvPr/>
      </p:nvGrpSpPr>
      <p:grpSpPr>
        <a:xfrm>
          <a:off x="0" y="0"/>
          <a:ext cx="0" cy="0"/>
          <a:chOff x="0" y="0"/>
          <a:chExt cx="0" cy="0"/>
        </a:xfrm>
      </p:grpSpPr>
      <p:sp>
        <p:nvSpPr>
          <p:cNvPr id="157" name="Google Shape;157;p22"/>
          <p:cNvSpPr/>
          <p:nvPr/>
        </p:nvSpPr>
        <p:spPr>
          <a:xfrm>
            <a:off x="5300" y="2162570"/>
            <a:ext cx="9133500" cy="447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2"/>
          <p:cNvSpPr/>
          <p:nvPr/>
        </p:nvSpPr>
        <p:spPr>
          <a:xfrm>
            <a:off x="5300" y="3502195"/>
            <a:ext cx="9133500" cy="44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2"/>
          <p:cNvSpPr/>
          <p:nvPr/>
        </p:nvSpPr>
        <p:spPr>
          <a:xfrm>
            <a:off x="5300" y="0"/>
            <a:ext cx="9133500" cy="175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2"/>
          <p:cNvSpPr txBox="1"/>
          <p:nvPr>
            <p:ph type="title"/>
          </p:nvPr>
        </p:nvSpPr>
        <p:spPr>
          <a:xfrm>
            <a:off x="986300" y="2162570"/>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61" name="Google Shape;161;p22"/>
          <p:cNvSpPr txBox="1"/>
          <p:nvPr>
            <p:ph type="subTitle" idx="1"/>
          </p:nvPr>
        </p:nvSpPr>
        <p:spPr>
          <a:xfrm>
            <a:off x="813650" y="2609843"/>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62" name="Google Shape;162;p22"/>
          <p:cNvSpPr txBox="1"/>
          <p:nvPr>
            <p:ph type="title" idx="2"/>
          </p:nvPr>
        </p:nvSpPr>
        <p:spPr>
          <a:xfrm>
            <a:off x="3544350" y="2162570"/>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63" name="Google Shape;163;p22"/>
          <p:cNvSpPr txBox="1"/>
          <p:nvPr>
            <p:ph type="subTitle" idx="3"/>
          </p:nvPr>
        </p:nvSpPr>
        <p:spPr>
          <a:xfrm>
            <a:off x="3371700" y="2609843"/>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64" name="Google Shape;164;p22"/>
          <p:cNvSpPr txBox="1"/>
          <p:nvPr>
            <p:ph type="title" idx="4"/>
          </p:nvPr>
        </p:nvSpPr>
        <p:spPr>
          <a:xfrm>
            <a:off x="6102400" y="2162570"/>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65" name="Google Shape;165;p22"/>
          <p:cNvSpPr txBox="1"/>
          <p:nvPr>
            <p:ph type="subTitle" idx="5"/>
          </p:nvPr>
        </p:nvSpPr>
        <p:spPr>
          <a:xfrm>
            <a:off x="5929750" y="2609843"/>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66" name="Google Shape;166;p22"/>
          <p:cNvSpPr txBox="1"/>
          <p:nvPr>
            <p:ph type="title" idx="6"/>
          </p:nvPr>
        </p:nvSpPr>
        <p:spPr>
          <a:xfrm>
            <a:off x="986300" y="3502195"/>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67" name="Google Shape;167;p22"/>
          <p:cNvSpPr txBox="1"/>
          <p:nvPr>
            <p:ph type="subTitle" idx="7"/>
          </p:nvPr>
        </p:nvSpPr>
        <p:spPr>
          <a:xfrm>
            <a:off x="813650" y="3949481"/>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68" name="Google Shape;168;p22"/>
          <p:cNvSpPr txBox="1"/>
          <p:nvPr>
            <p:ph type="title" idx="8"/>
          </p:nvPr>
        </p:nvSpPr>
        <p:spPr>
          <a:xfrm>
            <a:off x="3544350" y="3502195"/>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69" name="Google Shape;169;p22"/>
          <p:cNvSpPr txBox="1"/>
          <p:nvPr>
            <p:ph type="subTitle" idx="9"/>
          </p:nvPr>
        </p:nvSpPr>
        <p:spPr>
          <a:xfrm>
            <a:off x="3371700" y="3949481"/>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70" name="Google Shape;170;p22"/>
          <p:cNvSpPr txBox="1"/>
          <p:nvPr>
            <p:ph type="title" idx="13"/>
          </p:nvPr>
        </p:nvSpPr>
        <p:spPr>
          <a:xfrm>
            <a:off x="6102400" y="3502195"/>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71" name="Google Shape;171;p22"/>
          <p:cNvSpPr txBox="1"/>
          <p:nvPr>
            <p:ph type="subTitle" idx="14"/>
          </p:nvPr>
        </p:nvSpPr>
        <p:spPr>
          <a:xfrm>
            <a:off x="5929750" y="3949481"/>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72" name="Google Shape;172;p22"/>
          <p:cNvSpPr txBox="1"/>
          <p:nvPr>
            <p:ph type="title" idx="15"/>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73" name="Google Shape;173;p22"/>
          <p:cNvSpPr/>
          <p:nvPr/>
        </p:nvSpPr>
        <p:spPr>
          <a:xfrm>
            <a:off x="7926175" y="0"/>
            <a:ext cx="1217700" cy="36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2"/>
          <p:cNvSpPr/>
          <p:nvPr/>
        </p:nvSpPr>
        <p:spPr>
          <a:xfrm>
            <a:off x="0" y="1028700"/>
            <a:ext cx="713100" cy="36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 credits">
  <p:cSld name="TITLE_1">
    <p:spTree>
      <p:nvGrpSpPr>
        <p:cNvPr id="175"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3"/>
          <p:cNvSpPr txBox="1"/>
          <p:nvPr>
            <p:ph type="ctrTitle"/>
          </p:nvPr>
        </p:nvSpPr>
        <p:spPr>
          <a:xfrm>
            <a:off x="592425" y="594400"/>
            <a:ext cx="2691300" cy="1393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Font typeface="Work Sans Regular"/>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p:txBody>
      </p:sp>
      <p:sp>
        <p:nvSpPr>
          <p:cNvPr id="178" name="Google Shape;178;p23"/>
          <p:cNvSpPr txBox="1"/>
          <p:nvPr>
            <p:ph type="subTitle" idx="1"/>
          </p:nvPr>
        </p:nvSpPr>
        <p:spPr>
          <a:xfrm>
            <a:off x="592423" y="1908225"/>
            <a:ext cx="2691300" cy="10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79" name="Google Shape;179;p23"/>
          <p:cNvSpPr txBox="1"/>
          <p:nvPr/>
        </p:nvSpPr>
        <p:spPr>
          <a:xfrm>
            <a:off x="602175" y="3532850"/>
            <a:ext cx="2691300" cy="667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900">
                <a:solidFill>
                  <a:schemeClr val="dk1"/>
                </a:solidFill>
                <a:latin typeface="Montserrat"/>
                <a:ea typeface="Montserrat"/>
                <a:cs typeface="Montserrat"/>
                <a:sym typeface="Montserrat"/>
              </a:rPr>
              <a:t>CREDITS: This presentation template was created by </a:t>
            </a:r>
            <a:r>
              <a:rPr lang="en-GB" sz="900" b="1">
                <a:solidFill>
                  <a:schemeClr val="dk1"/>
                </a:solidFill>
                <a:uFill>
                  <a:noFill/>
                </a:uFill>
                <a:latin typeface="Montserrat"/>
                <a:ea typeface="Montserrat"/>
                <a:cs typeface="Montserrat"/>
                <a:sym typeface="Montserrat"/>
                <a:hlinkClick r:id="rId2"/>
              </a:rPr>
              <a:t>Slidesgo</a:t>
            </a:r>
            <a:r>
              <a:rPr lang="en-GB" sz="900">
                <a:solidFill>
                  <a:schemeClr val="dk1"/>
                </a:solidFill>
                <a:latin typeface="Montserrat"/>
                <a:ea typeface="Montserrat"/>
                <a:cs typeface="Montserrat"/>
                <a:sym typeface="Montserrat"/>
              </a:rPr>
              <a:t>, including icons by </a:t>
            </a:r>
            <a:r>
              <a:rPr lang="en-GB" sz="900" b="1">
                <a:solidFill>
                  <a:schemeClr val="dk1"/>
                </a:solidFill>
                <a:uFill>
                  <a:noFill/>
                </a:uFill>
                <a:latin typeface="Montserrat"/>
                <a:ea typeface="Montserrat"/>
                <a:cs typeface="Montserrat"/>
                <a:sym typeface="Montserrat"/>
                <a:hlinkClick r:id="rId3"/>
              </a:rPr>
              <a:t>Flaticon</a:t>
            </a:r>
            <a:r>
              <a:rPr lang="en-GB" sz="900">
                <a:solidFill>
                  <a:schemeClr val="dk1"/>
                </a:solidFill>
                <a:latin typeface="Montserrat"/>
                <a:ea typeface="Montserrat"/>
                <a:cs typeface="Montserrat"/>
                <a:sym typeface="Montserrat"/>
              </a:rPr>
              <a:t>, infographics &amp; images by </a:t>
            </a:r>
            <a:r>
              <a:rPr lang="en-GB" sz="900" b="1">
                <a:solidFill>
                  <a:schemeClr val="dk1"/>
                </a:solidFill>
                <a:uFill>
                  <a:noFill/>
                </a:uFill>
                <a:latin typeface="Montserrat"/>
                <a:ea typeface="Montserrat"/>
                <a:cs typeface="Montserrat"/>
                <a:sym typeface="Montserrat"/>
                <a:hlinkClick r:id="rId4"/>
              </a:rPr>
              <a:t>Freepik</a:t>
            </a:r>
            <a:r>
              <a:rPr lang="en-GB" sz="900">
                <a:solidFill>
                  <a:schemeClr val="dk1"/>
                </a:solidFill>
                <a:latin typeface="Montserrat"/>
                <a:ea typeface="Montserrat"/>
                <a:cs typeface="Montserrat"/>
                <a:sym typeface="Montserrat"/>
              </a:rPr>
              <a:t> and illustrations by </a:t>
            </a:r>
            <a:r>
              <a:rPr lang="en-GB" sz="900" b="1">
                <a:solidFill>
                  <a:schemeClr val="dk1"/>
                </a:solidFill>
                <a:uFill>
                  <a:noFill/>
                </a:uFill>
                <a:latin typeface="Montserrat"/>
                <a:ea typeface="Montserrat"/>
                <a:cs typeface="Montserrat"/>
                <a:sym typeface="Montserrat"/>
                <a:hlinkClick r:id="rId5"/>
              </a:rPr>
              <a:t>Stories</a:t>
            </a:r>
            <a:endParaRPr sz="900">
              <a:solidFill>
                <a:schemeClr val="dk1"/>
              </a:solidFill>
              <a:latin typeface="Montserrat"/>
              <a:ea typeface="Montserrat"/>
              <a:cs typeface="Montserrat"/>
              <a:sym typeface="Montserrat"/>
            </a:endParaRPr>
          </a:p>
          <a:p>
            <a:pPr marL="0" lvl="0" indent="0" algn="ctr" rtl="0">
              <a:lnSpc>
                <a:spcPct val="100000"/>
              </a:lnSpc>
              <a:spcBef>
                <a:spcPts val="300"/>
              </a:spcBef>
              <a:spcAft>
                <a:spcPts val="0"/>
              </a:spcAft>
              <a:buNone/>
            </a:pPr>
            <a:r>
              <a:rPr lang="en-GB"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marL="0" lvl="0" indent="0" algn="ctr" rtl="0">
              <a:lnSpc>
                <a:spcPct val="115000"/>
              </a:lnSpc>
              <a:spcBef>
                <a:spcPts val="300"/>
              </a:spcBef>
              <a:spcAft>
                <a:spcPts val="0"/>
              </a:spcAft>
              <a:buNone/>
            </a:pPr>
            <a:endParaRPr sz="900">
              <a:solidFill>
                <a:schemeClr val="dk1"/>
              </a:solidFill>
              <a:latin typeface="Montserrat"/>
              <a:ea typeface="Montserrat"/>
              <a:cs typeface="Montserrat"/>
              <a:sym typeface="Montserrat"/>
            </a:endParaRPr>
          </a:p>
          <a:p>
            <a:pPr marL="0" lvl="0" indent="0" algn="ctr" rtl="0">
              <a:spcBef>
                <a:spcPts val="0"/>
              </a:spcBef>
              <a:spcAft>
                <a:spcPts val="0"/>
              </a:spcAft>
              <a:buNone/>
            </a:pP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23"/>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23"/>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23"/>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23"/>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5" name="Shape 25"/>
        <p:cNvGrpSpPr/>
        <p:nvPr/>
      </p:nvGrpSpPr>
      <p:grpSpPr>
        <a:xfrm>
          <a:off x="0" y="0"/>
          <a:ext cx="0" cy="0"/>
          <a:chOff x="0" y="0"/>
          <a:chExt cx="0" cy="0"/>
        </a:xfrm>
      </p:grpSpPr>
      <p:sp>
        <p:nvSpPr>
          <p:cNvPr id="26" name="Google Shape;26;p4"/>
          <p:cNvSpPr txBox="1"/>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Font typeface="Lato"/>
              <a:buChar char="●"/>
              <a:defRPr sz="1100"/>
            </a:lvl1pPr>
            <a:lvl2pPr marL="914400" lvl="1" indent="-317500">
              <a:spcBef>
                <a:spcPts val="1600"/>
              </a:spcBef>
              <a:spcAft>
                <a:spcPts val="0"/>
              </a:spcAft>
              <a:buClr>
                <a:srgbClr val="555555"/>
              </a:buClr>
              <a:buSzPts val="1400"/>
              <a:buFont typeface="Lato"/>
              <a:buChar char="○"/>
              <a:defRPr sz="1200"/>
            </a:lvl2pPr>
            <a:lvl3pPr marL="1371600" lvl="2" indent="-317500">
              <a:spcBef>
                <a:spcPts val="1600"/>
              </a:spcBef>
              <a:spcAft>
                <a:spcPts val="0"/>
              </a:spcAft>
              <a:buClr>
                <a:srgbClr val="555555"/>
              </a:buClr>
              <a:buSzPts val="1400"/>
              <a:buFont typeface="Lato"/>
              <a:buChar char="■"/>
              <a:defRPr sz="1200"/>
            </a:lvl3pPr>
            <a:lvl4pPr marL="1828800" lvl="3" indent="-317500">
              <a:spcBef>
                <a:spcPts val="1600"/>
              </a:spcBef>
              <a:spcAft>
                <a:spcPts val="0"/>
              </a:spcAft>
              <a:buClr>
                <a:srgbClr val="555555"/>
              </a:buClr>
              <a:buSzPts val="1400"/>
              <a:buFont typeface="Lato"/>
              <a:buChar char="●"/>
              <a:defRPr sz="1200"/>
            </a:lvl4pPr>
            <a:lvl5pPr marL="2286000" lvl="4" indent="-317500">
              <a:spcBef>
                <a:spcPts val="1600"/>
              </a:spcBef>
              <a:spcAft>
                <a:spcPts val="0"/>
              </a:spcAft>
              <a:buClr>
                <a:srgbClr val="555555"/>
              </a:buClr>
              <a:buSzPts val="1400"/>
              <a:buFont typeface="Lato"/>
              <a:buChar char="○"/>
              <a:defRPr sz="1200"/>
            </a:lvl5pPr>
            <a:lvl6pPr marL="2743200" lvl="5" indent="-317500">
              <a:spcBef>
                <a:spcPts val="1600"/>
              </a:spcBef>
              <a:spcAft>
                <a:spcPts val="0"/>
              </a:spcAft>
              <a:buClr>
                <a:srgbClr val="555555"/>
              </a:buClr>
              <a:buSzPts val="1400"/>
              <a:buFont typeface="Lato"/>
              <a:buChar char="■"/>
              <a:defRPr sz="1200"/>
            </a:lvl6pPr>
            <a:lvl7pPr marL="3200400" lvl="6" indent="-317500">
              <a:spcBef>
                <a:spcPts val="1600"/>
              </a:spcBef>
              <a:spcAft>
                <a:spcPts val="0"/>
              </a:spcAft>
              <a:buClr>
                <a:srgbClr val="555555"/>
              </a:buClr>
              <a:buSzPts val="1400"/>
              <a:buFont typeface="Lato"/>
              <a:buChar char="●"/>
              <a:defRPr sz="1200"/>
            </a:lvl7pPr>
            <a:lvl8pPr marL="3657600" lvl="7" indent="-317500">
              <a:spcBef>
                <a:spcPts val="1600"/>
              </a:spcBef>
              <a:spcAft>
                <a:spcPts val="0"/>
              </a:spcAft>
              <a:buClr>
                <a:srgbClr val="555555"/>
              </a:buClr>
              <a:buSzPts val="1400"/>
              <a:buFont typeface="Lato"/>
              <a:buChar char="○"/>
              <a:defRPr sz="1200"/>
            </a:lvl8pPr>
            <a:lvl9pPr marL="4114800" lvl="8" indent="-317500">
              <a:spcBef>
                <a:spcPts val="1600"/>
              </a:spcBef>
              <a:spcAft>
                <a:spcPts val="1600"/>
              </a:spcAft>
              <a:buClr>
                <a:srgbClr val="555555"/>
              </a:buClr>
              <a:buSzPts val="1400"/>
              <a:buFont typeface="Lato"/>
              <a:buChar char="■"/>
              <a:defRPr sz="1200"/>
            </a:lvl9pPr>
          </a:lstStyle>
          <a:p/>
        </p:txBody>
      </p:sp>
      <p:sp>
        <p:nvSpPr>
          <p:cNvPr id="27" name="Google Shape;27;p4"/>
          <p:cNvSpPr/>
          <p:nvPr/>
        </p:nvSpPr>
        <p:spPr>
          <a:xfrm>
            <a:off x="0" y="0"/>
            <a:ext cx="713100" cy="723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4"/>
          <p:cNvSpPr/>
          <p:nvPr/>
        </p:nvSpPr>
        <p:spPr>
          <a:xfrm>
            <a:off x="0" y="4807300"/>
            <a:ext cx="9144000" cy="35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4"/>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30" name="Google Shape;30;p4"/>
          <p:cNvSpPr/>
          <p:nvPr/>
        </p:nvSpPr>
        <p:spPr>
          <a:xfrm>
            <a:off x="8430900" y="719350"/>
            <a:ext cx="7131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1" name="Shape 31"/>
        <p:cNvGrpSpPr/>
        <p:nvPr/>
      </p:nvGrpSpPr>
      <p:grpSpPr>
        <a:xfrm>
          <a:off x="0" y="0"/>
          <a:ext cx="0" cy="0"/>
          <a:chOff x="0" y="0"/>
          <a:chExt cx="0" cy="0"/>
        </a:xfrm>
      </p:grpSpPr>
      <p:sp>
        <p:nvSpPr>
          <p:cNvPr id="32" name="Google Shape;32;p5"/>
          <p:cNvSpPr txBox="1"/>
          <p:nvPr>
            <p:ph type="body" idx="1"/>
          </p:nvPr>
        </p:nvSpPr>
        <p:spPr>
          <a:xfrm>
            <a:off x="606475" y="2293394"/>
            <a:ext cx="3365400" cy="2306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3" name="Google Shape;33;p5"/>
          <p:cNvSpPr txBox="1"/>
          <p:nvPr>
            <p:ph type="body" idx="2"/>
          </p:nvPr>
        </p:nvSpPr>
        <p:spPr>
          <a:xfrm>
            <a:off x="5172150" y="2007458"/>
            <a:ext cx="3365400" cy="25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4" name="Google Shape;34;p5"/>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35" name="Google Shape;35;p5"/>
          <p:cNvSpPr/>
          <p:nvPr/>
        </p:nvSpPr>
        <p:spPr>
          <a:xfrm>
            <a:off x="0" y="0"/>
            <a:ext cx="713100" cy="35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5"/>
          <p:cNvSpPr/>
          <p:nvPr/>
        </p:nvSpPr>
        <p:spPr>
          <a:xfrm>
            <a:off x="8430750" y="4419900"/>
            <a:ext cx="7131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39" name="Google Shape;39;p6"/>
          <p:cNvSpPr/>
          <p:nvPr/>
        </p:nvSpPr>
        <p:spPr>
          <a:xfrm>
            <a:off x="5575" y="4771375"/>
            <a:ext cx="91440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6"/>
          <p:cNvSpPr/>
          <p:nvPr/>
        </p:nvSpPr>
        <p:spPr>
          <a:xfrm>
            <a:off x="5575" y="-5125"/>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6"/>
          <p:cNvSpPr/>
          <p:nvPr/>
        </p:nvSpPr>
        <p:spPr>
          <a:xfrm>
            <a:off x="8435650" y="-5125"/>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42"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7"/>
          <p:cNvSpPr txBox="1"/>
          <p:nvPr>
            <p:ph type="title"/>
          </p:nvPr>
        </p:nvSpPr>
        <p:spPr>
          <a:xfrm>
            <a:off x="609947" y="564207"/>
            <a:ext cx="2460000" cy="1124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7"/>
          <p:cNvSpPr txBox="1"/>
          <p:nvPr>
            <p:ph type="subTitle" idx="1"/>
          </p:nvPr>
        </p:nvSpPr>
        <p:spPr>
          <a:xfrm>
            <a:off x="609958" y="1659000"/>
            <a:ext cx="2290200" cy="182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6" name="Google Shape;46;p7"/>
          <p:cNvSpPr/>
          <p:nvPr/>
        </p:nvSpPr>
        <p:spPr>
          <a:xfrm>
            <a:off x="713225" y="4776850"/>
            <a:ext cx="6140700" cy="3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7"/>
          <p:cNvSpPr/>
          <p:nvPr/>
        </p:nvSpPr>
        <p:spPr>
          <a:xfrm>
            <a:off x="0" y="4050475"/>
            <a:ext cx="713100" cy="36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48" name="Shape 48"/>
        <p:cNvGrpSpPr/>
        <p:nvPr/>
      </p:nvGrpSpPr>
      <p:grpSpPr>
        <a:xfrm>
          <a:off x="0" y="0"/>
          <a:ext cx="0" cy="0"/>
          <a:chOff x="0" y="0"/>
          <a:chExt cx="0" cy="0"/>
        </a:xfrm>
      </p:grpSpPr>
      <p:sp>
        <p:nvSpPr>
          <p:cNvPr id="49" name="Google Shape;49;p8"/>
          <p:cNvSpPr txBox="1"/>
          <p:nvPr>
            <p:ph type="title"/>
          </p:nvPr>
        </p:nvSpPr>
        <p:spPr>
          <a:xfrm>
            <a:off x="5354250" y="533873"/>
            <a:ext cx="2999100" cy="2213100"/>
          </a:xfrm>
          <a:prstGeom prst="rect">
            <a:avLst/>
          </a:prstGeom>
        </p:spPr>
        <p:txBody>
          <a:bodyPr spcFirstLastPara="1" wrap="square" lIns="91425" tIns="91425" rIns="91425" bIns="91425" anchor="b" anchorCtr="0">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8"/>
          <p:cNvSpPr/>
          <p:nvPr/>
        </p:nvSpPr>
        <p:spPr>
          <a:xfrm>
            <a:off x="0" y="0"/>
            <a:ext cx="7131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8"/>
          <p:cNvSpPr/>
          <p:nvPr/>
        </p:nvSpPr>
        <p:spPr>
          <a:xfrm>
            <a:off x="6853800" y="3696300"/>
            <a:ext cx="22902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type="body" idx="1"/>
          </p:nvPr>
        </p:nvSpPr>
        <p:spPr>
          <a:xfrm>
            <a:off x="490000" y="1977597"/>
            <a:ext cx="2686500" cy="186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54" name="Google Shape;54;p9"/>
          <p:cNvSpPr txBox="1"/>
          <p:nvPr>
            <p:ph type="title"/>
          </p:nvPr>
        </p:nvSpPr>
        <p:spPr>
          <a:xfrm>
            <a:off x="599000" y="553250"/>
            <a:ext cx="2733300" cy="1124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9"/>
          <p:cNvSpPr/>
          <p:nvPr/>
        </p:nvSpPr>
        <p:spPr>
          <a:xfrm>
            <a:off x="11050" y="4424050"/>
            <a:ext cx="2279400" cy="71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9"/>
          <p:cNvSpPr/>
          <p:nvPr/>
        </p:nvSpPr>
        <p:spPr>
          <a:xfrm>
            <a:off x="8430775" y="441990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59" name="Google Shape;59;p10"/>
          <p:cNvSpPr/>
          <p:nvPr/>
        </p:nvSpPr>
        <p:spPr>
          <a:xfrm>
            <a:off x="2290350" y="2212200"/>
            <a:ext cx="4563600" cy="719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10"/>
          <p:cNvSpPr/>
          <p:nvPr/>
        </p:nvSpPr>
        <p:spPr>
          <a:xfrm>
            <a:off x="-842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10"/>
          <p:cNvSpPr/>
          <p:nvPr/>
        </p:nvSpPr>
        <p:spPr>
          <a:xfrm>
            <a:off x="842807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sp>
        <p:nvSpPr>
          <p:cNvPr id="194" name="Google Shape;194;p26"/>
          <p:cNvSpPr/>
          <p:nvPr/>
        </p:nvSpPr>
        <p:spPr>
          <a:xfrm>
            <a:off x="125" y="4063975"/>
            <a:ext cx="21756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6"/>
          <p:cNvSpPr txBox="1"/>
          <p:nvPr>
            <p:ph type="ctrTitle"/>
          </p:nvPr>
        </p:nvSpPr>
        <p:spPr>
          <a:xfrm>
            <a:off x="570800" y="980253"/>
            <a:ext cx="3720000" cy="22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dk1"/>
                </a:solidFill>
              </a:rPr>
              <a:t>FINAL </a:t>
            </a:r>
            <a:r>
              <a:rPr lang="en-GB">
                <a:solidFill>
                  <a:schemeClr val="lt1"/>
                </a:solidFill>
              </a:rPr>
              <a:t>PROJECT</a:t>
            </a:r>
            <a:endParaRPr>
              <a:solidFill>
                <a:schemeClr val="lt1"/>
              </a:solidFill>
            </a:endParaRPr>
          </a:p>
        </p:txBody>
      </p:sp>
      <p:sp>
        <p:nvSpPr>
          <p:cNvPr id="196" name="Google Shape;196;p26"/>
          <p:cNvSpPr txBox="1"/>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Xiaoran Li         NUID:001023070</a:t>
            </a:r>
            <a:endParaRPr lang="en-US" altLang="en-GB"/>
          </a:p>
        </p:txBody>
      </p:sp>
      <p:pic>
        <p:nvPicPr>
          <p:cNvPr id="197" name="Google Shape;197;p26"/>
          <p:cNvPicPr preferRelativeResize="0"/>
          <p:nvPr/>
        </p:nvPicPr>
        <p:blipFill rotWithShape="1">
          <a:blip r:embed="rId1">
            <a:lum contrast="6000"/>
          </a:blip>
          <a:srcRect l="13691" t="10709" r="13676" b="10717"/>
          <a:stretch>
            <a:fillRect/>
          </a:stretch>
        </p:blipFill>
        <p:spPr>
          <a:xfrm>
            <a:off x="5120350" y="713351"/>
            <a:ext cx="3539024" cy="3828550"/>
          </a:xfrm>
          <a:prstGeom prst="rect">
            <a:avLst/>
          </a:prstGeom>
          <a:noFill/>
          <a:ln>
            <a:noFill/>
          </a:ln>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27"/>
          <p:cNvSpPr txBox="1"/>
          <p:nvPr>
            <p:ph type="body" idx="1"/>
          </p:nvPr>
        </p:nvSpPr>
        <p:spPr>
          <a:xfrm>
            <a:off x="611505" y="1423035"/>
            <a:ext cx="3467100" cy="30568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endParaRPr lang="en-GB"/>
          </a:p>
          <a:p>
            <a:pPr marL="457200" lvl="0" indent="-298450" algn="l" rtl="0">
              <a:spcBef>
                <a:spcPts val="0"/>
              </a:spcBef>
              <a:spcAft>
                <a:spcPts val="0"/>
              </a:spcAft>
              <a:buSzPts val="1100"/>
              <a:buChar char="■"/>
            </a:pPr>
            <a:r>
              <a:rPr lang="en-US" sz="1200"/>
              <a:t>UI part:</a:t>
            </a:r>
            <a:endParaRPr lang="en-US" sz="1200"/>
          </a:p>
          <a:p>
            <a:pPr marL="158750" lvl="0" indent="0" algn="l" rtl="0">
              <a:spcBef>
                <a:spcPts val="0"/>
              </a:spcBef>
              <a:spcAft>
                <a:spcPts val="0"/>
              </a:spcAft>
              <a:buSzPts val="1100"/>
              <a:buNone/>
            </a:pPr>
            <a:r>
              <a:rPr lang="en-US" sz="1200">
                <a:sym typeface="+mn-ea"/>
              </a:rPr>
              <a:t>Segment controller</a:t>
            </a:r>
            <a:endParaRPr lang="en-US" sz="1200"/>
          </a:p>
          <a:p>
            <a:pPr marL="158750" lvl="0" indent="0" algn="l" rtl="0">
              <a:spcBef>
                <a:spcPts val="0"/>
              </a:spcBef>
              <a:spcAft>
                <a:spcPts val="0"/>
              </a:spcAft>
              <a:buSzPts val="1100"/>
              <a:buNone/>
            </a:pPr>
            <a:r>
              <a:rPr lang="en-US" sz="1200">
                <a:sym typeface="+mn-ea"/>
              </a:rPr>
              <a:t>UIswitch</a:t>
            </a:r>
            <a:endParaRPr lang="en-US" sz="1200">
              <a:sym typeface="+mn-ea"/>
            </a:endParaRPr>
          </a:p>
          <a:p>
            <a:pPr marL="158750" lvl="0" indent="0" algn="l" rtl="0">
              <a:spcBef>
                <a:spcPts val="0"/>
              </a:spcBef>
              <a:spcAft>
                <a:spcPts val="0"/>
              </a:spcAft>
              <a:buSzPts val="1100"/>
              <a:buNone/>
            </a:pPr>
            <a:endParaRPr lang="en-US" sz="1200"/>
          </a:p>
          <a:p>
            <a:pPr marL="457200" lvl="0" indent="-298450" algn="l" rtl="0">
              <a:spcBef>
                <a:spcPts val="0"/>
              </a:spcBef>
              <a:spcAft>
                <a:spcPts val="0"/>
              </a:spcAft>
              <a:buSzPts val="1100"/>
              <a:buChar char="■"/>
            </a:pPr>
            <a:r>
              <a:rPr lang="en-US" sz="1200" b="1"/>
              <a:t>Server part:</a:t>
            </a:r>
            <a:endParaRPr lang="en-US" sz="1200"/>
          </a:p>
          <a:p>
            <a:pPr marL="158750" lvl="0" indent="0" algn="l" rtl="0">
              <a:spcBef>
                <a:spcPts val="0"/>
              </a:spcBef>
              <a:spcAft>
                <a:spcPts val="0"/>
              </a:spcAft>
              <a:buSzPts val="1100"/>
              <a:buNone/>
            </a:pPr>
            <a:r>
              <a:rPr lang="en-US" sz="1200" b="1"/>
              <a:t>Firebase -&gt; Firestore</a:t>
            </a:r>
            <a:endParaRPr lang="en-US" sz="1200"/>
          </a:p>
          <a:p>
            <a:pPr marL="457200" lvl="0" indent="-298450" algn="l" rtl="0">
              <a:spcBef>
                <a:spcPts val="0"/>
              </a:spcBef>
              <a:spcAft>
                <a:spcPts val="0"/>
              </a:spcAft>
              <a:buSzPts val="1100"/>
              <a:buChar char="■"/>
            </a:pPr>
            <a:endParaRPr lang="en-US" sz="1200"/>
          </a:p>
          <a:p>
            <a:pPr marL="457200" lvl="0" indent="-298450" algn="l" rtl="0">
              <a:spcBef>
                <a:spcPts val="0"/>
              </a:spcBef>
              <a:spcAft>
                <a:spcPts val="0"/>
              </a:spcAft>
              <a:buSzPts val="1100"/>
              <a:buChar char="■"/>
            </a:pPr>
            <a:r>
              <a:rPr lang="en-US" sz="1200"/>
              <a:t>Advantages:</a:t>
            </a:r>
            <a:endParaRPr lang="en-US" sz="1200"/>
          </a:p>
          <a:p>
            <a:pPr marL="158750" lvl="0" indent="0" algn="l" rtl="0">
              <a:spcBef>
                <a:spcPts val="0"/>
              </a:spcBef>
              <a:spcAft>
                <a:spcPts val="0"/>
              </a:spcAft>
              <a:buSzPts val="1100"/>
              <a:buNone/>
            </a:pPr>
            <a:r>
              <a:rPr lang="en-US" sz="1200">
                <a:sym typeface="+mn-ea"/>
              </a:rPr>
              <a:t>Comfortable UI appearance</a:t>
            </a:r>
            <a:endParaRPr lang="en-US" sz="1200">
              <a:sym typeface="+mn-ea"/>
            </a:endParaRPr>
          </a:p>
          <a:p>
            <a:pPr marL="158750" lvl="0" indent="0" algn="l" rtl="0">
              <a:spcBef>
                <a:spcPts val="0"/>
              </a:spcBef>
              <a:spcAft>
                <a:spcPts val="0"/>
              </a:spcAft>
              <a:buSzPts val="1100"/>
              <a:buNone/>
            </a:pPr>
            <a:r>
              <a:rPr lang="en-US" sz="1200"/>
              <a:t>Displays fine on different iPhone models</a:t>
            </a:r>
            <a:endParaRPr lang="en-US" sz="1200"/>
          </a:p>
        </p:txBody>
      </p:sp>
      <p:sp>
        <p:nvSpPr>
          <p:cNvPr id="203" name="Google Shape;203;p27"/>
          <p:cNvSpPr txBox="1"/>
          <p:nvPr>
            <p:ph type="title"/>
          </p:nvPr>
        </p:nvSpPr>
        <p:spPr>
          <a:xfrm>
            <a:off x="762000" y="664210"/>
            <a:ext cx="7661275" cy="447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Techniques</a:t>
            </a:r>
            <a:endParaRPr lang="en-US" altLang="en-GB">
              <a:solidFill>
                <a:schemeClr val="accent1"/>
              </a:solidFill>
            </a:endParaRPr>
          </a:p>
        </p:txBody>
      </p:sp>
      <p:pic>
        <p:nvPicPr>
          <p:cNvPr id="1" name="图片 0"/>
          <p:cNvPicPr>
            <a:picLocks noChangeAspect="1"/>
          </p:cNvPicPr>
          <p:nvPr/>
        </p:nvPicPr>
        <p:blipFill>
          <a:blip r:embed="rId1"/>
          <a:stretch>
            <a:fillRect/>
          </a:stretch>
        </p:blipFill>
        <p:spPr>
          <a:xfrm>
            <a:off x="3985895" y="1496695"/>
            <a:ext cx="4352925" cy="29089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27"/>
          <p:cNvSpPr txBox="1"/>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endParaRPr lang="en-GB"/>
          </a:p>
          <a:p>
            <a:pPr marL="457200" lvl="0" indent="-298450" algn="l" rtl="0">
              <a:spcBef>
                <a:spcPts val="0"/>
              </a:spcBef>
              <a:spcAft>
                <a:spcPts val="0"/>
              </a:spcAft>
              <a:buSzPts val="1100"/>
              <a:buChar char="■"/>
            </a:pPr>
            <a:r>
              <a:rPr lang="en-US" altLang="en-GB"/>
              <a:t>Add member to group ledger should send a invitation to others, and only the invitation is accepted, the group ledger can add the record includes new member.</a:t>
            </a:r>
            <a:endParaRPr lang="en-GB"/>
          </a:p>
          <a:p>
            <a:pPr marL="158750" lvl="0" indent="0" algn="l" rtl="0">
              <a:spcBef>
                <a:spcPts val="0"/>
              </a:spcBef>
              <a:spcAft>
                <a:spcPts val="0"/>
              </a:spcAft>
              <a:buSzPts val="1100"/>
              <a:buNone/>
            </a:pPr>
            <a:endParaRPr lang="en-GB"/>
          </a:p>
          <a:p>
            <a:pPr marL="158750" lvl="0" indent="0" algn="l" rtl="0">
              <a:spcBef>
                <a:spcPts val="0"/>
              </a:spcBef>
              <a:spcAft>
                <a:spcPts val="0"/>
              </a:spcAft>
              <a:buSzPts val="1100"/>
              <a:buNone/>
            </a:pPr>
            <a:endParaRPr lang="en-US"/>
          </a:p>
          <a:p>
            <a:pPr marL="457200" lvl="0" indent="-298450" algn="l" rtl="0">
              <a:spcBef>
                <a:spcPts val="0"/>
              </a:spcBef>
              <a:spcAft>
                <a:spcPts val="0"/>
              </a:spcAft>
              <a:buSzPts val="1100"/>
              <a:buChar char="■"/>
            </a:pPr>
            <a:r>
              <a:rPr lang="en-US" sz="1200">
                <a:sym typeface="+mn-ea"/>
              </a:rPr>
              <a:t>The group ledger can have a record to store the amount that each user have paid.</a:t>
            </a:r>
            <a:endParaRPr lang="en-US" sz="1200">
              <a:sym typeface="+mn-ea"/>
            </a:endParaRPr>
          </a:p>
          <a:p>
            <a:pPr marL="457200" lvl="0" indent="-298450" algn="l" rtl="0">
              <a:spcBef>
                <a:spcPts val="0"/>
              </a:spcBef>
              <a:spcAft>
                <a:spcPts val="0"/>
              </a:spcAft>
              <a:buSzPts val="1100"/>
              <a:buChar char="■"/>
            </a:pPr>
            <a:endParaRPr lang="en-US" sz="1200">
              <a:sym typeface="+mn-ea"/>
            </a:endParaRPr>
          </a:p>
          <a:p>
            <a:pPr marL="158750" lvl="0" indent="0" algn="l" rtl="0">
              <a:spcBef>
                <a:spcPts val="0"/>
              </a:spcBef>
              <a:spcAft>
                <a:spcPts val="0"/>
              </a:spcAft>
              <a:buSzPts val="1100"/>
              <a:buNone/>
            </a:pPr>
            <a:endParaRPr lang="en-US" sz="1200">
              <a:sym typeface="+mn-ea"/>
            </a:endParaRPr>
          </a:p>
          <a:p>
            <a:pPr marL="457200" lvl="0" indent="-298450" algn="l" rtl="0">
              <a:spcBef>
                <a:spcPts val="0"/>
              </a:spcBef>
              <a:spcAft>
                <a:spcPts val="0"/>
              </a:spcAft>
              <a:buSzPts val="1100"/>
              <a:buChar char="■"/>
            </a:pPr>
            <a:r>
              <a:rPr lang="en-US" sz="1200">
                <a:sym typeface="+mn-ea"/>
              </a:rPr>
              <a:t>The group ledger can have a liquidation function to auto-calculate the amount that each user should transfer to others.</a:t>
            </a:r>
            <a:endParaRPr lang="en-US" sz="1200">
              <a:sym typeface="+mn-ea"/>
            </a:endParaRPr>
          </a:p>
          <a:p>
            <a:pPr marL="457200" lvl="0" indent="-298450" algn="l" rtl="0">
              <a:spcBef>
                <a:spcPts val="0"/>
              </a:spcBef>
              <a:spcAft>
                <a:spcPts val="0"/>
              </a:spcAft>
              <a:buSzPts val="1100"/>
              <a:buChar char="■"/>
            </a:pPr>
            <a:endParaRPr lang="en-US" sz="1200"/>
          </a:p>
          <a:p>
            <a:pPr marL="457200" lvl="0" indent="-298450" algn="l" rtl="0">
              <a:spcBef>
                <a:spcPts val="0"/>
              </a:spcBef>
              <a:spcAft>
                <a:spcPts val="0"/>
              </a:spcAft>
              <a:buSzPts val="1100"/>
              <a:buChar char="■"/>
            </a:pPr>
            <a:r>
              <a:rPr lang="en-US" sz="1200"/>
              <a:t>The group ledger can have a reset function to delete all records, so that user do not need to add a new group ledger and invite members again after each </a:t>
            </a:r>
            <a:r>
              <a:rPr lang="en-US" sz="1200">
                <a:sym typeface="+mn-ea"/>
              </a:rPr>
              <a:t>liquidation.</a:t>
            </a:r>
            <a:endParaRPr lang="en-US" sz="1200"/>
          </a:p>
        </p:txBody>
      </p:sp>
      <p:sp>
        <p:nvSpPr>
          <p:cNvPr id="203" name="Google Shape;203;p27"/>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Future Enhancement</a:t>
            </a:r>
            <a:endParaRPr lang="en-US" altLang="en-GB">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27"/>
          <p:cNvSpPr txBox="1"/>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endParaRPr lang="en-GB"/>
          </a:p>
          <a:p>
            <a:pPr marL="457200" lvl="0" indent="-298450" algn="l" rtl="0">
              <a:spcBef>
                <a:spcPts val="0"/>
              </a:spcBef>
              <a:spcAft>
                <a:spcPts val="0"/>
              </a:spcAft>
              <a:buSzPts val="1100"/>
              <a:buChar char="■"/>
            </a:pPr>
            <a:r>
              <a:rPr lang="en-GB" sz="1200"/>
              <a:t>In </a:t>
            </a:r>
            <a:r>
              <a:rPr lang="en-US" altLang="en-GB" sz="1200"/>
              <a:t>our</a:t>
            </a:r>
            <a:r>
              <a:rPr lang="en-GB" sz="1200"/>
              <a:t> daily life, people often find that they spend more than </a:t>
            </a:r>
            <a:r>
              <a:rPr lang="en-US" altLang="en-GB" sz="1200"/>
              <a:t>expected</a:t>
            </a:r>
            <a:r>
              <a:rPr lang="en-GB" sz="1200"/>
              <a:t>. A</a:t>
            </a:r>
            <a:r>
              <a:rPr lang="en-US" altLang="en-GB" sz="1200"/>
              <a:t>nd then</a:t>
            </a:r>
            <a:r>
              <a:rPr lang="en-GB" sz="1200"/>
              <a:t>, everyone will recall their past expenditures, but </a:t>
            </a:r>
            <a:r>
              <a:rPr lang="en-US" altLang="en-GB" sz="1200"/>
              <a:t>a large amount of</a:t>
            </a:r>
            <a:r>
              <a:rPr lang="en-GB" sz="1200"/>
              <a:t> expenditures will make it difficult for people to remember clearly, so </a:t>
            </a:r>
            <a:r>
              <a:rPr lang="en-US" altLang="en-GB" sz="1200"/>
              <a:t>h</a:t>
            </a:r>
            <a:r>
              <a:rPr lang="en-GB" sz="1200"/>
              <a:t>ow to record personal expenditure clearly and conveniently is a problem that needs to be solved. </a:t>
            </a:r>
            <a:r>
              <a:rPr lang="en-US" sz="1200"/>
              <a:t>A clear record</a:t>
            </a:r>
            <a:r>
              <a:rPr lang="en-GB" sz="1200"/>
              <a:t> </a:t>
            </a:r>
            <a:r>
              <a:rPr lang="en-US" altLang="en-GB" sz="1200"/>
              <a:t>will </a:t>
            </a:r>
            <a:r>
              <a:rPr lang="en-GB" sz="1200"/>
              <a:t>help people control their expenditures, spend their money on more meaningful things, and avoid unconsciously overspending in </a:t>
            </a:r>
            <a:r>
              <a:rPr lang="en-US" altLang="en-GB" sz="1200"/>
              <a:t>some</a:t>
            </a:r>
            <a:r>
              <a:rPr lang="en-GB" sz="1200"/>
              <a:t> areas.</a:t>
            </a:r>
            <a:endParaRPr lang="en-GB"/>
          </a:p>
          <a:p>
            <a:pPr marL="158750" lvl="0" indent="0" algn="l" rtl="0">
              <a:spcBef>
                <a:spcPts val="0"/>
              </a:spcBef>
              <a:spcAft>
                <a:spcPts val="0"/>
              </a:spcAft>
              <a:buSzPts val="1100"/>
              <a:buNone/>
            </a:pPr>
            <a:endParaRPr lang="en-GB"/>
          </a:p>
          <a:p>
            <a:pPr marL="457200" lvl="0" indent="-298450" algn="l" rtl="0">
              <a:spcBef>
                <a:spcPts val="0"/>
              </a:spcBef>
              <a:spcAft>
                <a:spcPts val="0"/>
              </a:spcAft>
              <a:buSzPts val="1100"/>
              <a:buChar char="■"/>
            </a:pPr>
            <a:r>
              <a:rPr lang="en-GB" sz="1200"/>
              <a:t>On the other hand, everyone has their own group of close friends or co-renting partners. In this case, sometimes a lot of public expenses </a:t>
            </a:r>
            <a:r>
              <a:rPr lang="en-US" altLang="en-GB" sz="1200"/>
              <a:t>(partying </a:t>
            </a:r>
            <a:r>
              <a:rPr lang="en-GB" sz="1200"/>
              <a:t>and traveling </a:t>
            </a:r>
            <a:r>
              <a:rPr lang="en-US" altLang="en-GB" sz="1200"/>
              <a:t>etc.)</a:t>
            </a:r>
            <a:r>
              <a:rPr lang="en-GB" sz="1200"/>
              <a:t> need to be shared by everyone. It would be a waste of time if every public expenditure has to be settled once, so if everyone can record public expenditures to the same ledger and settle them regularly, it will make life in groups easier</a:t>
            </a:r>
            <a:r>
              <a:rPr lang="en-US" altLang="en-GB" sz="1200"/>
              <a:t>.</a:t>
            </a:r>
            <a:endParaRPr lang="en-US" altLang="en-GB"/>
          </a:p>
          <a:p>
            <a:pPr marL="158750" lvl="0" indent="0" algn="l" rtl="0">
              <a:spcBef>
                <a:spcPts val="0"/>
              </a:spcBef>
              <a:spcAft>
                <a:spcPts val="0"/>
              </a:spcAft>
              <a:buSzPts val="1100"/>
              <a:buNone/>
            </a:pPr>
            <a:endParaRPr lang="en-US"/>
          </a:p>
          <a:p>
            <a:pPr marL="457200" lvl="0" indent="-298450" algn="l" rtl="0">
              <a:spcBef>
                <a:spcPts val="0"/>
              </a:spcBef>
              <a:spcAft>
                <a:spcPts val="0"/>
              </a:spcAft>
              <a:buSzPts val="1100"/>
              <a:buChar char="■"/>
            </a:pPr>
            <a:r>
              <a:rPr lang="en-US" sz="1200"/>
              <a:t>So I decided to make a ledger app, which can not only record personal income and expenditure to help people manage their own money</a:t>
            </a:r>
            <a:r>
              <a:rPr lang="en-US" sz="1200">
                <a:sym typeface="+mn-ea"/>
              </a:rPr>
              <a:t> better</a:t>
            </a:r>
            <a:r>
              <a:rPr lang="en-US" sz="1200"/>
              <a:t>, but also create a group ledger to simplify the transfer steps.</a:t>
            </a:r>
            <a:endParaRPr lang="en-US" sz="1200"/>
          </a:p>
        </p:txBody>
      </p:sp>
      <p:sp>
        <p:nvSpPr>
          <p:cNvPr id="203" name="Google Shape;203;p27"/>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How to Manage </a:t>
            </a:r>
            <a:r>
              <a:rPr lang="en-GB">
                <a:sym typeface="+mn-ea"/>
              </a:rPr>
              <a:t>Your Money Better</a:t>
            </a:r>
            <a:endParaRPr>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27"/>
          <p:cNvSpPr txBox="1"/>
          <p:nvPr>
            <p:ph type="body" idx="1"/>
          </p:nvPr>
        </p:nvSpPr>
        <p:spPr>
          <a:xfrm>
            <a:off x="611505" y="1423035"/>
            <a:ext cx="1105535" cy="5511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endParaRPr lang="en-GB"/>
          </a:p>
          <a:p>
            <a:pPr marL="457200" lvl="0" indent="-298450" algn="l" rtl="0">
              <a:spcBef>
                <a:spcPts val="0"/>
              </a:spcBef>
              <a:spcAft>
                <a:spcPts val="0"/>
              </a:spcAft>
              <a:buSzPts val="1100"/>
              <a:buChar char="■"/>
            </a:pPr>
            <a:r>
              <a:rPr lang="en-US" altLang="en-GB"/>
              <a:t>User: </a:t>
            </a:r>
            <a:endParaRPr lang="en-US" sz="1200"/>
          </a:p>
        </p:txBody>
      </p:sp>
      <p:sp>
        <p:nvSpPr>
          <p:cNvPr id="203" name="Google Shape;203;p27"/>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Design Pattern</a:t>
            </a:r>
            <a:endParaRPr lang="en-US" altLang="en-GB">
              <a:solidFill>
                <a:schemeClr val="accent1"/>
              </a:solidFill>
            </a:endParaRPr>
          </a:p>
        </p:txBody>
      </p:sp>
      <p:pic>
        <p:nvPicPr>
          <p:cNvPr id="1" name="图片 0"/>
          <p:cNvPicPr>
            <a:picLocks noChangeAspect="1"/>
          </p:cNvPicPr>
          <p:nvPr/>
        </p:nvPicPr>
        <p:blipFill>
          <a:blip r:embed="rId1"/>
          <a:stretch>
            <a:fillRect/>
          </a:stretch>
        </p:blipFill>
        <p:spPr>
          <a:xfrm>
            <a:off x="691515" y="1866900"/>
            <a:ext cx="2396490" cy="2052955"/>
          </a:xfrm>
          <a:prstGeom prst="rect">
            <a:avLst/>
          </a:prstGeom>
        </p:spPr>
      </p:pic>
      <p:sp>
        <p:nvSpPr>
          <p:cNvPr id="3" name="Google Shape;202;p27"/>
          <p:cNvSpPr txBox="1"/>
          <p:nvPr/>
        </p:nvSpPr>
        <p:spPr>
          <a:xfrm>
            <a:off x="3088005" y="1423035"/>
            <a:ext cx="1148715" cy="5511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Lato"/>
              <a:buChar char="●"/>
              <a:defRPr sz="11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9pPr>
          </a:lstStyle>
          <a:p>
            <a:pPr marL="0" lvl="0" indent="0" algn="l" rtl="0">
              <a:spcBef>
                <a:spcPts val="0"/>
              </a:spcBef>
              <a:spcAft>
                <a:spcPts val="0"/>
              </a:spcAft>
              <a:buClr>
                <a:schemeClr val="dk1"/>
              </a:buClr>
              <a:buSzPts val="1100"/>
              <a:buFont typeface="Arial" panose="020B0604020202090204"/>
              <a:buNone/>
            </a:pPr>
            <a:endParaRPr lang="en-GB"/>
          </a:p>
          <a:p>
            <a:pPr marL="457200" lvl="0" indent="-298450" algn="l" rtl="0">
              <a:spcBef>
                <a:spcPts val="0"/>
              </a:spcBef>
              <a:spcAft>
                <a:spcPts val="0"/>
              </a:spcAft>
              <a:buSzPts val="1100"/>
              <a:buChar char="■"/>
            </a:pPr>
            <a:r>
              <a:rPr lang="en-US" altLang="en-GB"/>
              <a:t>Ledger: </a:t>
            </a:r>
            <a:endParaRPr lang="en-US" sz="1200"/>
          </a:p>
        </p:txBody>
      </p:sp>
      <p:pic>
        <p:nvPicPr>
          <p:cNvPr id="4" name="图片 3"/>
          <p:cNvPicPr>
            <a:picLocks noChangeAspect="1"/>
          </p:cNvPicPr>
          <p:nvPr/>
        </p:nvPicPr>
        <p:blipFill>
          <a:blip r:embed="rId2"/>
          <a:stretch>
            <a:fillRect/>
          </a:stretch>
        </p:blipFill>
        <p:spPr>
          <a:xfrm>
            <a:off x="3088005" y="1866900"/>
            <a:ext cx="2538095" cy="2370455"/>
          </a:xfrm>
          <a:prstGeom prst="rect">
            <a:avLst/>
          </a:prstGeom>
        </p:spPr>
      </p:pic>
      <p:sp>
        <p:nvSpPr>
          <p:cNvPr id="6" name="Google Shape;202;p27"/>
          <p:cNvSpPr txBox="1"/>
          <p:nvPr/>
        </p:nvSpPr>
        <p:spPr>
          <a:xfrm>
            <a:off x="5763895" y="1423035"/>
            <a:ext cx="1148715" cy="5511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Lato"/>
              <a:buChar char="●"/>
              <a:defRPr sz="11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9pPr>
          </a:lstStyle>
          <a:p>
            <a:pPr marL="0" lvl="0" indent="0" algn="l" rtl="0">
              <a:spcBef>
                <a:spcPts val="0"/>
              </a:spcBef>
              <a:spcAft>
                <a:spcPts val="0"/>
              </a:spcAft>
              <a:buClr>
                <a:schemeClr val="dk1"/>
              </a:buClr>
              <a:buSzPts val="1100"/>
              <a:buFont typeface="Arial" panose="020B0604020202090204"/>
              <a:buNone/>
            </a:pPr>
            <a:endParaRPr lang="en-GB"/>
          </a:p>
          <a:p>
            <a:pPr marL="457200" lvl="0" indent="-298450" algn="l" rtl="0">
              <a:spcBef>
                <a:spcPts val="0"/>
              </a:spcBef>
              <a:spcAft>
                <a:spcPts val="0"/>
              </a:spcAft>
              <a:buSzPts val="1100"/>
              <a:buChar char="■"/>
            </a:pPr>
            <a:r>
              <a:rPr lang="en-US" altLang="en-GB"/>
              <a:t>Record: </a:t>
            </a:r>
            <a:endParaRPr lang="en-US" sz="1200"/>
          </a:p>
        </p:txBody>
      </p:sp>
      <p:pic>
        <p:nvPicPr>
          <p:cNvPr id="7" name="图片 6"/>
          <p:cNvPicPr>
            <a:picLocks noChangeAspect="1"/>
          </p:cNvPicPr>
          <p:nvPr/>
        </p:nvPicPr>
        <p:blipFill>
          <a:blip r:embed="rId3"/>
          <a:stretch>
            <a:fillRect/>
          </a:stretch>
        </p:blipFill>
        <p:spPr>
          <a:xfrm>
            <a:off x="5669280" y="1866900"/>
            <a:ext cx="2606040" cy="24676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27"/>
          <p:cNvSpPr txBox="1"/>
          <p:nvPr>
            <p:ph type="body" idx="1"/>
          </p:nvPr>
        </p:nvSpPr>
        <p:spPr>
          <a:xfrm>
            <a:off x="611505" y="1423035"/>
            <a:ext cx="3467100" cy="30568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endParaRPr lang="en-GB"/>
          </a:p>
          <a:p>
            <a:pPr marL="457200" lvl="0" indent="-298450" algn="l" rtl="0">
              <a:spcBef>
                <a:spcPts val="0"/>
              </a:spcBef>
              <a:spcAft>
                <a:spcPts val="0"/>
              </a:spcAft>
              <a:buSzPts val="1100"/>
              <a:buChar char="■"/>
            </a:pPr>
            <a:r>
              <a:rPr lang="en-US" altLang="en-GB"/>
              <a:t>Implement functions:</a:t>
            </a:r>
            <a:endParaRPr lang="en-US" altLang="en-GB"/>
          </a:p>
          <a:p>
            <a:pPr marL="158750" lvl="0" indent="0" algn="l" rtl="0">
              <a:spcBef>
                <a:spcPts val="0"/>
              </a:spcBef>
              <a:spcAft>
                <a:spcPts val="0"/>
              </a:spcAft>
              <a:buSzPts val="1100"/>
              <a:buNone/>
            </a:pPr>
            <a:r>
              <a:rPr lang="en-US" altLang="en-GB">
                <a:sym typeface="+mn-ea"/>
              </a:rPr>
              <a:t>sign up</a:t>
            </a:r>
            <a:endParaRPr lang="en-US" altLang="en-GB"/>
          </a:p>
          <a:p>
            <a:pPr marL="158750" lvl="0" indent="0" algn="l" rtl="0">
              <a:spcBef>
                <a:spcPts val="0"/>
              </a:spcBef>
              <a:spcAft>
                <a:spcPts val="0"/>
              </a:spcAft>
              <a:buSzPts val="1100"/>
              <a:buNone/>
            </a:pPr>
            <a:r>
              <a:rPr lang="en-US" altLang="en-GB">
                <a:sym typeface="+mn-ea"/>
              </a:rPr>
              <a:t>sign in</a:t>
            </a:r>
            <a:endParaRPr lang="en-US" altLang="en-GB"/>
          </a:p>
          <a:p>
            <a:pPr marL="158750" lvl="0" indent="0" algn="l" rtl="0">
              <a:spcBef>
                <a:spcPts val="0"/>
              </a:spcBef>
              <a:spcAft>
                <a:spcPts val="0"/>
              </a:spcAft>
              <a:buSzPts val="1100"/>
              <a:buNone/>
            </a:pPr>
            <a:r>
              <a:rPr lang="en-US" altLang="en-GB">
                <a:sym typeface="+mn-ea"/>
              </a:rPr>
              <a:t>sign out</a:t>
            </a:r>
            <a:endParaRPr lang="en-US" altLang="en-GB"/>
          </a:p>
          <a:p>
            <a:pPr marL="158750" lvl="0" indent="0" algn="l" rtl="0">
              <a:spcBef>
                <a:spcPts val="0"/>
              </a:spcBef>
              <a:spcAft>
                <a:spcPts val="0"/>
              </a:spcAft>
              <a:buSzPts val="1100"/>
              <a:buNone/>
            </a:pPr>
            <a:r>
              <a:rPr lang="en-US" altLang="en-GB">
                <a:sym typeface="+mn-ea"/>
              </a:rPr>
              <a:t>personal ledger (create, update, delete, view)</a:t>
            </a:r>
            <a:endParaRPr lang="en-US" altLang="en-GB"/>
          </a:p>
          <a:p>
            <a:pPr marL="158750" lvl="0" indent="0" algn="l" rtl="0">
              <a:spcBef>
                <a:spcPts val="0"/>
              </a:spcBef>
              <a:spcAft>
                <a:spcPts val="0"/>
              </a:spcAft>
              <a:buSzPts val="1100"/>
              <a:buNone/>
            </a:pPr>
            <a:r>
              <a:rPr lang="en-US" altLang="en-GB">
                <a:sym typeface="+mn-ea"/>
              </a:rPr>
              <a:t>group ledger </a:t>
            </a:r>
            <a:r>
              <a:rPr lang="en-US" altLang="en-GB">
                <a:sym typeface="+mn-ea"/>
              </a:rPr>
              <a:t>(create, update, delete, view)</a:t>
            </a:r>
            <a:endParaRPr lang="en-US" altLang="en-GB"/>
          </a:p>
          <a:p>
            <a:pPr marL="158750" lvl="0" indent="0" algn="l" rtl="0">
              <a:spcBef>
                <a:spcPts val="0"/>
              </a:spcBef>
              <a:spcAft>
                <a:spcPts val="0"/>
              </a:spcAft>
              <a:buSzPts val="1100"/>
              <a:buNone/>
            </a:pPr>
            <a:r>
              <a:rPr lang="en-US">
                <a:sym typeface="+mn-ea"/>
              </a:rPr>
              <a:t>add group ledger member</a:t>
            </a:r>
            <a:endParaRPr lang="en-US" altLang="en-GB"/>
          </a:p>
          <a:p>
            <a:pPr marL="158750" lvl="0" indent="0" algn="l" rtl="0">
              <a:spcBef>
                <a:spcPts val="0"/>
              </a:spcBef>
              <a:spcAft>
                <a:spcPts val="0"/>
              </a:spcAft>
              <a:buSzPts val="1100"/>
              <a:buNone/>
            </a:pPr>
            <a:r>
              <a:rPr lang="en-US" altLang="en-GB">
                <a:sym typeface="+mn-ea"/>
              </a:rPr>
              <a:t>person record </a:t>
            </a:r>
            <a:r>
              <a:rPr lang="en-US" altLang="en-GB">
                <a:sym typeface="+mn-ea"/>
              </a:rPr>
              <a:t>(create, update, delete, view</a:t>
            </a:r>
            <a:r>
              <a:rPr lang="en-US" altLang="en-GB">
                <a:sym typeface="+mn-ea"/>
              </a:rPr>
              <a:t>)</a:t>
            </a:r>
            <a:endParaRPr lang="en-US" altLang="en-GB"/>
          </a:p>
          <a:p>
            <a:pPr marL="158750" lvl="0" indent="0" algn="l" rtl="0">
              <a:spcBef>
                <a:spcPts val="0"/>
              </a:spcBef>
              <a:spcAft>
                <a:spcPts val="0"/>
              </a:spcAft>
              <a:buSzPts val="1100"/>
              <a:buNone/>
            </a:pPr>
            <a:r>
              <a:rPr lang="en-US">
                <a:sym typeface="+mn-ea"/>
              </a:rPr>
              <a:t>group record </a:t>
            </a:r>
            <a:r>
              <a:rPr lang="en-US" altLang="en-GB">
                <a:sym typeface="+mn-ea"/>
              </a:rPr>
              <a:t>(create, update, delete, view)</a:t>
            </a:r>
            <a:endParaRPr lang="en-US" altLang="en-GB">
              <a:sym typeface="+mn-ea"/>
            </a:endParaRPr>
          </a:p>
          <a:p>
            <a:pPr marL="158750" lvl="0" indent="0" algn="l" rtl="0">
              <a:spcBef>
                <a:spcPts val="0"/>
              </a:spcBef>
              <a:spcAft>
                <a:spcPts val="0"/>
              </a:spcAft>
              <a:buSzPts val="1100"/>
              <a:buNone/>
            </a:pPr>
            <a:endParaRPr lang="en-US" altLang="en-GB"/>
          </a:p>
          <a:p>
            <a:pPr marL="457200" lvl="0" indent="-298450" algn="l" rtl="0">
              <a:spcBef>
                <a:spcPts val="0"/>
              </a:spcBef>
              <a:spcAft>
                <a:spcPts val="0"/>
              </a:spcAft>
              <a:buSzPts val="1100"/>
              <a:buChar char="■"/>
            </a:pPr>
            <a:endParaRPr lang="en-US" altLang="en-GB"/>
          </a:p>
          <a:p>
            <a:pPr marL="457200" lvl="0" indent="-298450" algn="l" rtl="0">
              <a:spcBef>
                <a:spcPts val="0"/>
              </a:spcBef>
              <a:spcAft>
                <a:spcPts val="0"/>
              </a:spcAft>
              <a:buSzPts val="1100"/>
              <a:buChar char="■"/>
            </a:pPr>
            <a:r>
              <a:rPr lang="en-US">
                <a:sym typeface="+mn-ea"/>
              </a:rPr>
              <a:t>Server part:</a:t>
            </a:r>
            <a:endParaRPr lang="en-US" sz="1200"/>
          </a:p>
          <a:p>
            <a:pPr marL="158750" lvl="0" indent="0" algn="l" rtl="0">
              <a:spcBef>
                <a:spcPts val="0"/>
              </a:spcBef>
              <a:spcAft>
                <a:spcPts val="0"/>
              </a:spcAft>
              <a:buSzPts val="1100"/>
              <a:buNone/>
            </a:pPr>
            <a:r>
              <a:rPr lang="en-US" sz="1200"/>
              <a:t>all data is retrieve from server in the realtime</a:t>
            </a:r>
            <a:endParaRPr lang="en-US" sz="1200"/>
          </a:p>
        </p:txBody>
      </p:sp>
      <p:sp>
        <p:nvSpPr>
          <p:cNvPr id="203" name="Google Shape;203;p27"/>
          <p:cNvSpPr txBox="1"/>
          <p:nvPr>
            <p:ph type="title"/>
          </p:nvPr>
        </p:nvSpPr>
        <p:spPr>
          <a:xfrm>
            <a:off x="762000" y="664210"/>
            <a:ext cx="4503420" cy="447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Design Pattern</a:t>
            </a:r>
            <a:endParaRPr lang="en-US" altLang="en-GB">
              <a:solidFill>
                <a:schemeClr val="accent1"/>
              </a:solidFill>
            </a:endParaRPr>
          </a:p>
        </p:txBody>
      </p:sp>
      <p:sp>
        <p:nvSpPr>
          <p:cNvPr id="6" name="Google Shape;202;p27"/>
          <p:cNvSpPr txBox="1"/>
          <p:nvPr/>
        </p:nvSpPr>
        <p:spPr>
          <a:xfrm>
            <a:off x="3876040" y="2384425"/>
            <a:ext cx="1388745" cy="5511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Lato"/>
              <a:buChar char="●"/>
              <a:defRPr sz="11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rgbClr val="555555"/>
              </a:buClr>
              <a:buSzPts val="1400"/>
              <a:buFont typeface="Lato"/>
              <a:buChar char="■"/>
              <a:defRPr sz="1200" b="0" i="0" u="none" strike="noStrike" cap="none">
                <a:solidFill>
                  <a:schemeClr val="dk1"/>
                </a:solidFill>
                <a:latin typeface="Montserrat"/>
                <a:ea typeface="Montserrat"/>
                <a:cs typeface="Montserrat"/>
                <a:sym typeface="Montserrat"/>
              </a:defRPr>
            </a:lvl9pPr>
          </a:lstStyle>
          <a:p>
            <a:pPr marL="0" lvl="0" indent="0" algn="l" rtl="0">
              <a:spcBef>
                <a:spcPts val="0"/>
              </a:spcBef>
              <a:spcAft>
                <a:spcPts val="0"/>
              </a:spcAft>
              <a:buClr>
                <a:schemeClr val="dk1"/>
              </a:buClr>
              <a:buSzPts val="1100"/>
              <a:buFont typeface="Arial" panose="020B0604020202090204"/>
              <a:buNone/>
            </a:pPr>
            <a:endParaRPr lang="en-GB"/>
          </a:p>
          <a:p>
            <a:pPr marL="457200" lvl="0" indent="-298450" algn="l" rtl="0">
              <a:spcBef>
                <a:spcPts val="0"/>
              </a:spcBef>
              <a:spcAft>
                <a:spcPts val="0"/>
              </a:spcAft>
              <a:buSzPts val="1100"/>
              <a:buChar char="■"/>
            </a:pPr>
            <a:r>
              <a:rPr lang="en-US" altLang="en-GB"/>
              <a:t>Structure: </a:t>
            </a:r>
            <a:endParaRPr lang="en-US" sz="1200"/>
          </a:p>
        </p:txBody>
      </p:sp>
      <p:pic>
        <p:nvPicPr>
          <p:cNvPr id="2" name="图片 1"/>
          <p:cNvPicPr>
            <a:picLocks noChangeAspect="1"/>
          </p:cNvPicPr>
          <p:nvPr/>
        </p:nvPicPr>
        <p:blipFill>
          <a:blip r:embed="rId1"/>
          <a:stretch>
            <a:fillRect/>
          </a:stretch>
        </p:blipFill>
        <p:spPr>
          <a:xfrm>
            <a:off x="5264785" y="721360"/>
            <a:ext cx="3133090" cy="38766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3" name="Google Shape;203;p27"/>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App Flow</a:t>
            </a:r>
            <a:endParaRPr lang="en-US" altLang="en-GB">
              <a:solidFill>
                <a:schemeClr val="accent1"/>
              </a:solidFill>
            </a:endParaRPr>
          </a:p>
        </p:txBody>
      </p:sp>
      <p:pic>
        <p:nvPicPr>
          <p:cNvPr id="5" name="图片 4"/>
          <p:cNvPicPr>
            <a:picLocks noChangeAspect="1"/>
          </p:cNvPicPr>
          <p:nvPr/>
        </p:nvPicPr>
        <p:blipFill>
          <a:blip r:embed="rId1"/>
          <a:stretch>
            <a:fillRect/>
          </a:stretch>
        </p:blipFill>
        <p:spPr>
          <a:xfrm>
            <a:off x="1977390" y="1210945"/>
            <a:ext cx="1663700" cy="3552825"/>
          </a:xfrm>
          <a:prstGeom prst="rect">
            <a:avLst/>
          </a:prstGeom>
        </p:spPr>
      </p:pic>
      <p:pic>
        <p:nvPicPr>
          <p:cNvPr id="8" name="图片 7"/>
          <p:cNvPicPr>
            <a:picLocks noChangeAspect="1"/>
          </p:cNvPicPr>
          <p:nvPr/>
        </p:nvPicPr>
        <p:blipFill>
          <a:blip r:embed="rId2"/>
          <a:stretch>
            <a:fillRect/>
          </a:stretch>
        </p:blipFill>
        <p:spPr>
          <a:xfrm>
            <a:off x="5320030" y="1210945"/>
            <a:ext cx="1663065" cy="35528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3" name="Google Shape;203;p27"/>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App Flow</a:t>
            </a:r>
            <a:endParaRPr lang="en-US" altLang="en-GB">
              <a:solidFill>
                <a:schemeClr val="accent1"/>
              </a:solidFill>
            </a:endParaRPr>
          </a:p>
        </p:txBody>
      </p:sp>
      <p:pic>
        <p:nvPicPr>
          <p:cNvPr id="1" name="图片 0"/>
          <p:cNvPicPr>
            <a:picLocks noChangeAspect="1"/>
          </p:cNvPicPr>
          <p:nvPr/>
        </p:nvPicPr>
        <p:blipFill>
          <a:blip r:embed="rId1"/>
          <a:stretch>
            <a:fillRect/>
          </a:stretch>
        </p:blipFill>
        <p:spPr>
          <a:xfrm>
            <a:off x="1364615" y="1209040"/>
            <a:ext cx="1668780" cy="3562985"/>
          </a:xfrm>
          <a:prstGeom prst="rect">
            <a:avLst/>
          </a:prstGeom>
        </p:spPr>
      </p:pic>
      <p:pic>
        <p:nvPicPr>
          <p:cNvPr id="2" name="图片 1"/>
          <p:cNvPicPr>
            <a:picLocks noChangeAspect="1"/>
          </p:cNvPicPr>
          <p:nvPr/>
        </p:nvPicPr>
        <p:blipFill>
          <a:blip r:embed="rId2"/>
          <a:stretch>
            <a:fillRect/>
          </a:stretch>
        </p:blipFill>
        <p:spPr>
          <a:xfrm>
            <a:off x="3738245" y="1210945"/>
            <a:ext cx="1668145" cy="3561080"/>
          </a:xfrm>
          <a:prstGeom prst="rect">
            <a:avLst/>
          </a:prstGeom>
        </p:spPr>
      </p:pic>
      <p:pic>
        <p:nvPicPr>
          <p:cNvPr id="3" name="图片 2"/>
          <p:cNvPicPr>
            <a:picLocks noChangeAspect="1"/>
          </p:cNvPicPr>
          <p:nvPr/>
        </p:nvPicPr>
        <p:blipFill>
          <a:blip r:embed="rId3"/>
          <a:stretch>
            <a:fillRect/>
          </a:stretch>
        </p:blipFill>
        <p:spPr>
          <a:xfrm>
            <a:off x="6081395" y="1209040"/>
            <a:ext cx="1671955" cy="35706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3" name="Google Shape;203;p27"/>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App Flow</a:t>
            </a:r>
            <a:endParaRPr lang="en-US" altLang="en-GB">
              <a:solidFill>
                <a:schemeClr val="accent1"/>
              </a:solidFill>
            </a:endParaRPr>
          </a:p>
        </p:txBody>
      </p:sp>
      <p:pic>
        <p:nvPicPr>
          <p:cNvPr id="4" name="图片 3"/>
          <p:cNvPicPr>
            <a:picLocks noChangeAspect="1"/>
          </p:cNvPicPr>
          <p:nvPr/>
        </p:nvPicPr>
        <p:blipFill>
          <a:blip r:embed="rId1"/>
          <a:stretch>
            <a:fillRect/>
          </a:stretch>
        </p:blipFill>
        <p:spPr>
          <a:xfrm>
            <a:off x="2318385" y="1200150"/>
            <a:ext cx="1660525" cy="3545205"/>
          </a:xfrm>
          <a:prstGeom prst="rect">
            <a:avLst/>
          </a:prstGeom>
        </p:spPr>
      </p:pic>
      <p:pic>
        <p:nvPicPr>
          <p:cNvPr id="5" name="图片 4"/>
          <p:cNvPicPr>
            <a:picLocks noChangeAspect="1"/>
          </p:cNvPicPr>
          <p:nvPr/>
        </p:nvPicPr>
        <p:blipFill>
          <a:blip r:embed="rId2"/>
          <a:stretch>
            <a:fillRect/>
          </a:stretch>
        </p:blipFill>
        <p:spPr>
          <a:xfrm>
            <a:off x="5125720" y="1196975"/>
            <a:ext cx="1661795" cy="35483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3" name="Google Shape;203;p27"/>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App Flow</a:t>
            </a:r>
            <a:endParaRPr lang="en-US" altLang="en-GB">
              <a:solidFill>
                <a:schemeClr val="accent1"/>
              </a:solidFill>
            </a:endParaRPr>
          </a:p>
        </p:txBody>
      </p:sp>
      <p:pic>
        <p:nvPicPr>
          <p:cNvPr id="1" name="图片 0"/>
          <p:cNvPicPr>
            <a:picLocks noChangeAspect="1"/>
          </p:cNvPicPr>
          <p:nvPr/>
        </p:nvPicPr>
        <p:blipFill>
          <a:blip r:embed="rId1"/>
          <a:stretch>
            <a:fillRect/>
          </a:stretch>
        </p:blipFill>
        <p:spPr>
          <a:xfrm>
            <a:off x="5996305" y="1200150"/>
            <a:ext cx="1659890" cy="3545205"/>
          </a:xfrm>
          <a:prstGeom prst="rect">
            <a:avLst/>
          </a:prstGeom>
        </p:spPr>
      </p:pic>
      <p:pic>
        <p:nvPicPr>
          <p:cNvPr id="2" name="图片 1"/>
          <p:cNvPicPr>
            <a:picLocks noChangeAspect="1"/>
          </p:cNvPicPr>
          <p:nvPr/>
        </p:nvPicPr>
        <p:blipFill>
          <a:blip r:embed="rId2"/>
          <a:stretch>
            <a:fillRect/>
          </a:stretch>
        </p:blipFill>
        <p:spPr>
          <a:xfrm>
            <a:off x="1487805" y="1196340"/>
            <a:ext cx="1661795" cy="3549015"/>
          </a:xfrm>
          <a:prstGeom prst="rect">
            <a:avLst/>
          </a:prstGeom>
        </p:spPr>
      </p:pic>
      <p:pic>
        <p:nvPicPr>
          <p:cNvPr id="3" name="图片 2"/>
          <p:cNvPicPr>
            <a:picLocks noChangeAspect="1"/>
          </p:cNvPicPr>
          <p:nvPr/>
        </p:nvPicPr>
        <p:blipFill>
          <a:blip r:embed="rId3"/>
          <a:stretch>
            <a:fillRect/>
          </a:stretch>
        </p:blipFill>
        <p:spPr>
          <a:xfrm>
            <a:off x="3741420" y="1196975"/>
            <a:ext cx="1661795" cy="3548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99465" y="1188085"/>
            <a:ext cx="1661795" cy="3549015"/>
          </a:xfrm>
          <a:prstGeom prst="rect">
            <a:avLst/>
          </a:prstGeom>
        </p:spPr>
      </p:pic>
      <p:sp>
        <p:nvSpPr>
          <p:cNvPr id="203" name="Google Shape;203;p27"/>
          <p:cNvSpPr txBox="1"/>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App Flow</a:t>
            </a:r>
            <a:endParaRPr lang="en-US" altLang="en-GB">
              <a:solidFill>
                <a:schemeClr val="accent1"/>
              </a:solidFill>
            </a:endParaRPr>
          </a:p>
        </p:txBody>
      </p:sp>
      <p:pic>
        <p:nvPicPr>
          <p:cNvPr id="5" name="图片 4"/>
          <p:cNvPicPr>
            <a:picLocks noChangeAspect="1"/>
          </p:cNvPicPr>
          <p:nvPr/>
        </p:nvPicPr>
        <p:blipFill>
          <a:blip r:embed="rId2"/>
          <a:stretch>
            <a:fillRect/>
          </a:stretch>
        </p:blipFill>
        <p:spPr>
          <a:xfrm>
            <a:off x="2705735" y="1188085"/>
            <a:ext cx="1659890" cy="3543935"/>
          </a:xfrm>
          <a:prstGeom prst="rect">
            <a:avLst/>
          </a:prstGeom>
        </p:spPr>
      </p:pic>
      <p:pic>
        <p:nvPicPr>
          <p:cNvPr id="6" name="图片 5"/>
          <p:cNvPicPr>
            <a:picLocks noChangeAspect="1"/>
          </p:cNvPicPr>
          <p:nvPr/>
        </p:nvPicPr>
        <p:blipFill>
          <a:blip r:embed="rId3"/>
          <a:stretch>
            <a:fillRect/>
          </a:stretch>
        </p:blipFill>
        <p:spPr>
          <a:xfrm>
            <a:off x="6523355" y="1188085"/>
            <a:ext cx="1663700" cy="3552190"/>
          </a:xfrm>
          <a:prstGeom prst="rect">
            <a:avLst/>
          </a:prstGeom>
        </p:spPr>
      </p:pic>
      <p:pic>
        <p:nvPicPr>
          <p:cNvPr id="7" name="图片 6"/>
          <p:cNvPicPr>
            <a:picLocks noChangeAspect="1"/>
          </p:cNvPicPr>
          <p:nvPr/>
        </p:nvPicPr>
        <p:blipFill>
          <a:blip r:embed="rId4"/>
          <a:stretch>
            <a:fillRect/>
          </a:stretch>
        </p:blipFill>
        <p:spPr>
          <a:xfrm>
            <a:off x="4614545" y="1188085"/>
            <a:ext cx="1659890" cy="3544570"/>
          </a:xfrm>
          <a:prstGeom prst="rect">
            <a:avLst/>
          </a:prstGeom>
        </p:spPr>
      </p:pic>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2261</Words>
  <Application>WPS 演示</Application>
  <PresentationFormat/>
  <Paragraphs>73</Paragraphs>
  <Slides>11</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11</vt:i4>
      </vt:variant>
    </vt:vector>
  </HeadingPairs>
  <TitlesOfParts>
    <vt:vector size="36" baseType="lpstr">
      <vt:lpstr>Arial</vt:lpstr>
      <vt:lpstr>方正书宋_GBK</vt:lpstr>
      <vt:lpstr>Wingdings</vt:lpstr>
      <vt:lpstr>Arial</vt:lpstr>
      <vt:lpstr>Sarala</vt:lpstr>
      <vt:lpstr>Thonburi</vt:lpstr>
      <vt:lpstr>Montserrat</vt:lpstr>
      <vt:lpstr>Lato</vt:lpstr>
      <vt:lpstr>Work Sans Regular</vt:lpstr>
      <vt:lpstr>Proxima Nova Semibold</vt:lpstr>
      <vt:lpstr>Proxima Nova</vt:lpstr>
      <vt:lpstr>Work Sans</vt:lpstr>
      <vt:lpstr>Montserrat SemiBold</vt:lpstr>
      <vt:lpstr>Calibri</vt:lpstr>
      <vt:lpstr>Amatic SC</vt:lpstr>
      <vt:lpstr>Roboto Medium</vt:lpstr>
      <vt:lpstr>微软雅黑</vt:lpstr>
      <vt:lpstr>汉仪旗黑KW</vt:lpstr>
      <vt:lpstr>宋体</vt:lpstr>
      <vt:lpstr>Arial Unicode MS</vt:lpstr>
      <vt:lpstr>汉仪书宋二KW</vt:lpstr>
      <vt:lpstr>Wingdings</vt:lpstr>
      <vt:lpstr>宋体-简</vt:lpstr>
      <vt:lpstr>Helvetica Neue</vt:lpstr>
      <vt:lpstr>Final Project Proposal by Slidesgo</vt:lpstr>
      <vt:lpstr>FINAL PROJECT PROPOSAL</vt:lpstr>
      <vt:lpstr>How to Manage Your Money Better</vt:lpstr>
      <vt:lpstr>How to Manage Your Money Better</vt:lpstr>
      <vt:lpstr>Design Pattern</vt:lpstr>
      <vt:lpstr>Design Pattern</vt:lpstr>
      <vt:lpstr>App Flow</vt:lpstr>
      <vt:lpstr>App Flow</vt:lpstr>
      <vt:lpstr>App Flow</vt:lpstr>
      <vt:lpstr>App Flow</vt:lpstr>
      <vt:lpstr>Design Pattern</vt:lpstr>
      <vt:lpstr>How to Manage Your Money Better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PROPOSAL</dc:title>
  <dc:creator/>
  <cp:lastModifiedBy>lixiaoran</cp:lastModifiedBy>
  <cp:revision>24</cp:revision>
  <dcterms:created xsi:type="dcterms:W3CDTF">2020-12-18T22:44:27Z</dcterms:created>
  <dcterms:modified xsi:type="dcterms:W3CDTF">2020-12-18T22:44:27Z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2052-2.1.2.3417</vt:lpwstr>
  </property>
</Properties>
</file>